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63" r:id="rId4"/>
    <p:sldId id="257" r:id="rId5"/>
    <p:sldId id="258" r:id="rId6"/>
    <p:sldId id="260" r:id="rId7"/>
    <p:sldId id="261" r:id="rId8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2AA00F9-40A7-4D2B-BEB2-64F6557CBEFF}" v="2" dt="2021-01-14T20:20:25.13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>
      <p:cViewPr varScale="1">
        <p:scale>
          <a:sx n="65" d="100"/>
          <a:sy n="65" d="100"/>
        </p:scale>
        <p:origin x="78" y="8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landine Martinon" userId="ab05d3b9a1d07202" providerId="LiveId" clId="{62AA00F9-40A7-4D2B-BEB2-64F6557CBEFF}"/>
    <pc:docChg chg="undo custSel addSld delSld modSld">
      <pc:chgData name="Blandine Martinon" userId="ab05d3b9a1d07202" providerId="LiveId" clId="{62AA00F9-40A7-4D2B-BEB2-64F6557CBEFF}" dt="2021-01-14T21:57:39.158" v="62" actId="22"/>
      <pc:docMkLst>
        <pc:docMk/>
      </pc:docMkLst>
      <pc:sldChg chg="modSp mod">
        <pc:chgData name="Blandine Martinon" userId="ab05d3b9a1d07202" providerId="LiveId" clId="{62AA00F9-40A7-4D2B-BEB2-64F6557CBEFF}" dt="2021-01-14T20:40:31.409" v="45" actId="20577"/>
        <pc:sldMkLst>
          <pc:docMk/>
          <pc:sldMk cId="3054159597" sldId="256"/>
        </pc:sldMkLst>
        <pc:spChg chg="mod">
          <ac:chgData name="Blandine Martinon" userId="ab05d3b9a1d07202" providerId="LiveId" clId="{62AA00F9-40A7-4D2B-BEB2-64F6557CBEFF}" dt="2021-01-14T20:40:31.409" v="45" actId="20577"/>
          <ac:spMkLst>
            <pc:docMk/>
            <pc:sldMk cId="3054159597" sldId="256"/>
            <ac:spMk id="3" creationId="{33A93A5A-3D31-425D-BBB4-6DA85BE7AFB1}"/>
          </ac:spMkLst>
        </pc:spChg>
      </pc:sldChg>
      <pc:sldChg chg="addSp delSp modSp mod">
        <pc:chgData name="Blandine Martinon" userId="ab05d3b9a1d07202" providerId="LiveId" clId="{62AA00F9-40A7-4D2B-BEB2-64F6557CBEFF}" dt="2021-01-14T20:20:35.236" v="15" actId="1076"/>
        <pc:sldMkLst>
          <pc:docMk/>
          <pc:sldMk cId="3529462013" sldId="257"/>
        </pc:sldMkLst>
        <pc:spChg chg="del">
          <ac:chgData name="Blandine Martinon" userId="ab05d3b9a1d07202" providerId="LiveId" clId="{62AA00F9-40A7-4D2B-BEB2-64F6557CBEFF}" dt="2021-01-14T19:54:01.393" v="8" actId="478"/>
          <ac:spMkLst>
            <pc:docMk/>
            <pc:sldMk cId="3529462013" sldId="257"/>
            <ac:spMk id="6" creationId="{8545E894-7655-4366-B5CF-D17AC603B095}"/>
          </ac:spMkLst>
        </pc:spChg>
        <pc:picChg chg="add del mod">
          <ac:chgData name="Blandine Martinon" userId="ab05d3b9a1d07202" providerId="LiveId" clId="{62AA00F9-40A7-4D2B-BEB2-64F6557CBEFF}" dt="2021-01-14T20:20:24.253" v="12" actId="478"/>
          <ac:picMkLst>
            <pc:docMk/>
            <pc:sldMk cId="3529462013" sldId="257"/>
            <ac:picMk id="3" creationId="{E4B883BC-6C74-4EC0-9DB4-E7EA725910BF}"/>
          </ac:picMkLst>
        </pc:picChg>
        <pc:picChg chg="del">
          <ac:chgData name="Blandine Martinon" userId="ab05d3b9a1d07202" providerId="LiveId" clId="{62AA00F9-40A7-4D2B-BEB2-64F6557CBEFF}" dt="2021-01-14T19:53:57.914" v="7" actId="478"/>
          <ac:picMkLst>
            <pc:docMk/>
            <pc:sldMk cId="3529462013" sldId="257"/>
            <ac:picMk id="5" creationId="{37698379-60AF-4146-9E13-422C9AE171B9}"/>
          </ac:picMkLst>
        </pc:picChg>
        <pc:picChg chg="add mod">
          <ac:chgData name="Blandine Martinon" userId="ab05d3b9a1d07202" providerId="LiveId" clId="{62AA00F9-40A7-4D2B-BEB2-64F6557CBEFF}" dt="2021-01-14T20:20:35.236" v="15" actId="1076"/>
          <ac:picMkLst>
            <pc:docMk/>
            <pc:sldMk cId="3529462013" sldId="257"/>
            <ac:picMk id="7" creationId="{EC8C7906-2E55-4535-9285-3C66BF0036E5}"/>
          </ac:picMkLst>
        </pc:picChg>
      </pc:sldChg>
      <pc:sldChg chg="del">
        <pc:chgData name="Blandine Martinon" userId="ab05d3b9a1d07202" providerId="LiveId" clId="{62AA00F9-40A7-4D2B-BEB2-64F6557CBEFF}" dt="2021-01-14T21:38:09.913" v="60" actId="47"/>
        <pc:sldMkLst>
          <pc:docMk/>
          <pc:sldMk cId="2395843435" sldId="259"/>
        </pc:sldMkLst>
      </pc:sldChg>
      <pc:sldChg chg="addSp delSp modSp mod">
        <pc:chgData name="Blandine Martinon" userId="ab05d3b9a1d07202" providerId="LiveId" clId="{62AA00F9-40A7-4D2B-BEB2-64F6557CBEFF}" dt="2021-01-14T21:57:39.158" v="62" actId="22"/>
        <pc:sldMkLst>
          <pc:docMk/>
          <pc:sldMk cId="2585778144" sldId="260"/>
        </pc:sldMkLst>
        <pc:picChg chg="add del mod">
          <ac:chgData name="Blandine Martinon" userId="ab05d3b9a1d07202" providerId="LiveId" clId="{62AA00F9-40A7-4D2B-BEB2-64F6557CBEFF}" dt="2021-01-14T21:27:01.340" v="47" actId="478"/>
          <ac:picMkLst>
            <pc:docMk/>
            <pc:sldMk cId="2585778144" sldId="260"/>
            <ac:picMk id="3" creationId="{595AC47B-F6A5-4777-AB75-129FECF65DAD}"/>
          </ac:picMkLst>
        </pc:picChg>
        <pc:picChg chg="add mod">
          <ac:chgData name="Blandine Martinon" userId="ab05d3b9a1d07202" providerId="LiveId" clId="{62AA00F9-40A7-4D2B-BEB2-64F6557CBEFF}" dt="2021-01-14T21:38:13.388" v="61" actId="1076"/>
          <ac:picMkLst>
            <pc:docMk/>
            <pc:sldMk cId="2585778144" sldId="260"/>
            <ac:picMk id="4" creationId="{7DD2D866-1154-42CE-9C15-36911B68E065}"/>
          </ac:picMkLst>
        </pc:picChg>
        <pc:picChg chg="add">
          <ac:chgData name="Blandine Martinon" userId="ab05d3b9a1d07202" providerId="LiveId" clId="{62AA00F9-40A7-4D2B-BEB2-64F6557CBEFF}" dt="2021-01-14T21:57:39.158" v="62" actId="22"/>
          <ac:picMkLst>
            <pc:docMk/>
            <pc:sldMk cId="2585778144" sldId="260"/>
            <ac:picMk id="6" creationId="{EAFAB72F-58A5-4276-A6E8-4C5B11B2480A}"/>
          </ac:picMkLst>
        </pc:picChg>
        <pc:picChg chg="del">
          <ac:chgData name="Blandine Martinon" userId="ab05d3b9a1d07202" providerId="LiveId" clId="{62AA00F9-40A7-4D2B-BEB2-64F6557CBEFF}" dt="2021-01-12T18:28:52.561" v="0" actId="478"/>
          <ac:picMkLst>
            <pc:docMk/>
            <pc:sldMk cId="2585778144" sldId="260"/>
            <ac:picMk id="11" creationId="{0E553BD6-A24C-43D2-867D-42B8700B6A76}"/>
          </ac:picMkLst>
        </pc:picChg>
      </pc:sldChg>
      <pc:sldChg chg="addSp delSp new mod">
        <pc:chgData name="Blandine Martinon" userId="ab05d3b9a1d07202" providerId="LiveId" clId="{62AA00F9-40A7-4D2B-BEB2-64F6557CBEFF}" dt="2021-01-12T19:14:44.529" v="6" actId="22"/>
        <pc:sldMkLst>
          <pc:docMk/>
          <pc:sldMk cId="58300351" sldId="261"/>
        </pc:sldMkLst>
        <pc:spChg chg="del">
          <ac:chgData name="Blandine Martinon" userId="ab05d3b9a1d07202" providerId="LiveId" clId="{62AA00F9-40A7-4D2B-BEB2-64F6557CBEFF}" dt="2021-01-12T19:14:40.385" v="4" actId="478"/>
          <ac:spMkLst>
            <pc:docMk/>
            <pc:sldMk cId="58300351" sldId="261"/>
            <ac:spMk id="2" creationId="{30BE957F-62F6-4F9C-A82D-5CAF02A8CBCA}"/>
          </ac:spMkLst>
        </pc:spChg>
        <pc:spChg chg="del">
          <ac:chgData name="Blandine Martinon" userId="ab05d3b9a1d07202" providerId="LiveId" clId="{62AA00F9-40A7-4D2B-BEB2-64F6557CBEFF}" dt="2021-01-12T19:14:43.170" v="5" actId="478"/>
          <ac:spMkLst>
            <pc:docMk/>
            <pc:sldMk cId="58300351" sldId="261"/>
            <ac:spMk id="3" creationId="{071748DD-BD4A-4CE8-9EE7-7B6964264C5D}"/>
          </ac:spMkLst>
        </pc:spChg>
        <pc:picChg chg="add">
          <ac:chgData name="Blandine Martinon" userId="ab05d3b9a1d07202" providerId="LiveId" clId="{62AA00F9-40A7-4D2B-BEB2-64F6557CBEFF}" dt="2021-01-12T19:14:44.529" v="6" actId="22"/>
          <ac:picMkLst>
            <pc:docMk/>
            <pc:sldMk cId="58300351" sldId="261"/>
            <ac:picMk id="5" creationId="{C480E531-E330-4198-A487-43425BBB7FA7}"/>
          </ac:picMkLst>
        </pc:picChg>
      </pc:sldChg>
      <pc:sldChg chg="addSp delSp modSp new mod">
        <pc:chgData name="Blandine Martinon" userId="ab05d3b9a1d07202" providerId="LiveId" clId="{62AA00F9-40A7-4D2B-BEB2-64F6557CBEFF}" dt="2021-01-14T20:38:33.483" v="20"/>
        <pc:sldMkLst>
          <pc:docMk/>
          <pc:sldMk cId="653384001" sldId="262"/>
        </pc:sldMkLst>
        <pc:spChg chg="del">
          <ac:chgData name="Blandine Martinon" userId="ab05d3b9a1d07202" providerId="LiveId" clId="{62AA00F9-40A7-4D2B-BEB2-64F6557CBEFF}" dt="2021-01-14T20:38:03.770" v="17" actId="478"/>
          <ac:spMkLst>
            <pc:docMk/>
            <pc:sldMk cId="653384001" sldId="262"/>
            <ac:spMk id="2" creationId="{E1CF9F4B-E798-44AC-891F-73BD6F9047E7}"/>
          </ac:spMkLst>
        </pc:spChg>
        <pc:spChg chg="add del mod">
          <ac:chgData name="Blandine Martinon" userId="ab05d3b9a1d07202" providerId="LiveId" clId="{62AA00F9-40A7-4D2B-BEB2-64F6557CBEFF}" dt="2021-01-14T20:38:33.483" v="20"/>
          <ac:spMkLst>
            <pc:docMk/>
            <pc:sldMk cId="653384001" sldId="262"/>
            <ac:spMk id="3" creationId="{0DB13E43-ABA9-43A2-BCC7-4C2FA9273697}"/>
          </ac:spMkLst>
        </pc:spChg>
      </pc:sldChg>
      <pc:sldChg chg="addSp delSp modSp new mod">
        <pc:chgData name="Blandine Martinon" userId="ab05d3b9a1d07202" providerId="LiveId" clId="{62AA00F9-40A7-4D2B-BEB2-64F6557CBEFF}" dt="2021-01-14T21:38:08.460" v="59" actId="1076"/>
        <pc:sldMkLst>
          <pc:docMk/>
          <pc:sldMk cId="391746528" sldId="263"/>
        </pc:sldMkLst>
        <pc:spChg chg="del">
          <ac:chgData name="Blandine Martinon" userId="ab05d3b9a1d07202" providerId="LiveId" clId="{62AA00F9-40A7-4D2B-BEB2-64F6557CBEFF}" dt="2021-01-14T21:37:39.566" v="50" actId="478"/>
          <ac:spMkLst>
            <pc:docMk/>
            <pc:sldMk cId="391746528" sldId="263"/>
            <ac:spMk id="2" creationId="{B8EFAF71-618B-4920-8C8F-6586631BA196}"/>
          </ac:spMkLst>
        </pc:spChg>
        <pc:spChg chg="del">
          <ac:chgData name="Blandine Martinon" userId="ab05d3b9a1d07202" providerId="LiveId" clId="{62AA00F9-40A7-4D2B-BEB2-64F6557CBEFF}" dt="2021-01-14T21:37:41.671" v="51" actId="478"/>
          <ac:spMkLst>
            <pc:docMk/>
            <pc:sldMk cId="391746528" sldId="263"/>
            <ac:spMk id="3" creationId="{6E7771B7-27AF-4829-9B1F-A39614BA10CC}"/>
          </ac:spMkLst>
        </pc:spChg>
        <pc:picChg chg="add mod">
          <ac:chgData name="Blandine Martinon" userId="ab05d3b9a1d07202" providerId="LiveId" clId="{62AA00F9-40A7-4D2B-BEB2-64F6557CBEFF}" dt="2021-01-14T21:38:07.158" v="58" actId="1076"/>
          <ac:picMkLst>
            <pc:docMk/>
            <pc:sldMk cId="391746528" sldId="263"/>
            <ac:picMk id="5" creationId="{6F398326-6746-4689-98AF-3A9E509A6A1F}"/>
          </ac:picMkLst>
        </pc:picChg>
        <pc:picChg chg="add mod">
          <ac:chgData name="Blandine Martinon" userId="ab05d3b9a1d07202" providerId="LiveId" clId="{62AA00F9-40A7-4D2B-BEB2-64F6557CBEFF}" dt="2021-01-14T21:38:08.460" v="59" actId="1076"/>
          <ac:picMkLst>
            <pc:docMk/>
            <pc:sldMk cId="391746528" sldId="263"/>
            <ac:picMk id="7" creationId="{79D60283-E579-493E-8C6B-3CBFA20EB721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7B802C3-5671-4EDB-BF96-F83937A156C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7342337D-F73B-42D1-8455-A51413AC63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593AE5C-E2EC-41AB-8E84-D65F05DFD6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1E34E-3AB5-4812-B669-F960E976740C}" type="datetimeFigureOut">
              <a:rPr lang="fr-FR" smtClean="0"/>
              <a:t>14/01/2021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34D56B5-4C7B-4342-93EF-F05CC769BD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B4ADDC2-4687-4A6D-A7EE-C1B89E43B8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47315-9F60-423C-84A4-3BB30C4CC39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5628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3C3EAC1-1201-4536-BC85-42E3F0B301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4649E2C5-C3C9-443D-9F05-865F6A061E6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90D3695-8873-4F23-80EF-B7356F05E5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1E34E-3AB5-4812-B669-F960E976740C}" type="datetimeFigureOut">
              <a:rPr lang="fr-FR" smtClean="0"/>
              <a:t>14/01/2021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9F6AFC4-EEE6-4C49-8B5B-E3A63E64C2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FD88673-3062-4BFC-9FCE-F3F734AED9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47315-9F60-423C-84A4-3BB30C4CC39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977182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92570B90-330B-4171-9353-B27C813FAAC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B18B41C2-B75B-4CCF-88B4-D066699E991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67DF4E6-BACF-4C6D-8BD8-E2C28FF425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1E34E-3AB5-4812-B669-F960E976740C}" type="datetimeFigureOut">
              <a:rPr lang="fr-FR" smtClean="0"/>
              <a:t>14/01/2021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449731D-6CB6-40DE-8DC7-088F76DDE5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99BE77F-76DE-4BC5-AE35-B6F4AE8D6D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47315-9F60-423C-84A4-3BB30C4CC39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180311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B48B920-6C1B-4B18-8A72-E527D2874E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04BB674-49D5-468B-8EFD-48F87D3083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E0BE59A-2AAC-4EEC-AD11-5A75983CC3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1E34E-3AB5-4812-B669-F960E976740C}" type="datetimeFigureOut">
              <a:rPr lang="fr-FR" smtClean="0"/>
              <a:t>14/01/2021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87E7646-1A9A-44D9-B6BE-CE7F008F4C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63C4BC9-CAA3-4E3B-9FE1-E6AAD911C8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47315-9F60-423C-84A4-3BB30C4CC39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894950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EADF951-D965-459B-94F2-40A43D69B3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196522DC-82F8-42D1-AC8B-57FB47214A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3569A62-6945-44FD-A3CD-98AC3790BE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1E34E-3AB5-4812-B669-F960E976740C}" type="datetimeFigureOut">
              <a:rPr lang="fr-FR" smtClean="0"/>
              <a:t>14/01/2021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C065D30-36C8-462A-8700-6B7B395E7F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FC640E1-6314-4AB5-B0A1-72DF6C19D0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47315-9F60-423C-84A4-3BB30C4CC39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77518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B24E294-D89D-4A08-9F30-E9CBAF3ABD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208BE26-088F-4A2D-8ADC-E029AAE3F86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9D1C45D3-3B23-443B-ABD1-FE18EF92DD8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16F40615-1072-4385-8F9C-6C330B8D50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1E34E-3AB5-4812-B669-F960E976740C}" type="datetimeFigureOut">
              <a:rPr lang="fr-FR" smtClean="0"/>
              <a:t>14/01/2021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E91CF4BB-F347-46B1-985E-090126459C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7638DC6E-440E-48DB-8783-C6402A0393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47315-9F60-423C-84A4-3BB30C4CC39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617210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DEFD201-F457-48B1-A2A1-90CA822E92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C5AC6BF4-3815-4FBD-A591-66D964687F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B77A23AB-BF3A-4706-AC2A-F11B7775F06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6F831CBA-F013-4403-913E-CE72CA9A2C9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C91746B9-2C71-4AD4-A4A9-97E67EBB8E3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1DCA6B00-EEB6-4311-8EA3-7691653759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1E34E-3AB5-4812-B669-F960E976740C}" type="datetimeFigureOut">
              <a:rPr lang="fr-FR" smtClean="0"/>
              <a:t>14/01/2021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BA84DBF2-A66B-419E-9260-B65DCF8D45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0CF52620-963D-4D30-B1ED-411FA60FF9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47315-9F60-423C-84A4-3BB30C4CC39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565382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7D98387-FD8C-4E6F-9F93-AEE548BB33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B2A20782-FC7E-4FF7-A38C-4BCAFC5026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1E34E-3AB5-4812-B669-F960E976740C}" type="datetimeFigureOut">
              <a:rPr lang="fr-FR" smtClean="0"/>
              <a:t>14/01/2021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06CD11AA-814B-4805-BC8D-D3655E45FA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629D3BF7-55B9-4171-AFE3-4137892E43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47315-9F60-423C-84A4-3BB30C4CC39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29424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F249E58A-13E2-43A2-A7CA-6DDA89214C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1E34E-3AB5-4812-B669-F960E976740C}" type="datetimeFigureOut">
              <a:rPr lang="fr-FR" smtClean="0"/>
              <a:t>14/01/2021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CD789CEC-A689-49E6-BC5D-B7CC8E97A2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FBC6C9FE-71CE-4AEE-A64F-E612A06BB4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47315-9F60-423C-84A4-3BB30C4CC39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474518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A8FB5CC-B5C4-45C2-81F3-0CB0E86C06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E6D9011-66A8-44AA-B256-ADCB3ADD70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E051D43E-7A25-41F8-AAA2-F1FAA31C958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FC1809CF-5BF0-47AA-BDAE-EB7A126F77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1E34E-3AB5-4812-B669-F960E976740C}" type="datetimeFigureOut">
              <a:rPr lang="fr-FR" smtClean="0"/>
              <a:t>14/01/2021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B127AA80-ACAA-487B-8552-328EC2822C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E5DD9CED-1D54-472D-B713-BD36A031C3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47315-9F60-423C-84A4-3BB30C4CC39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248709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812AD1E-4549-4774-8B1B-250EE98296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0702C8E3-5F7C-4CE4-822F-B8B370F5F1B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D90F76F0-245B-4CB8-82B7-51504302F02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E4713B35-4644-48CC-94A9-017B79A368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1E34E-3AB5-4812-B669-F960E976740C}" type="datetimeFigureOut">
              <a:rPr lang="fr-FR" smtClean="0"/>
              <a:t>14/01/2021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DBB41B50-C18F-480E-B77C-620682336B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C596A3AE-5B64-41A6-919D-A98DDB240A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47315-9F60-423C-84A4-3BB30C4CC39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414009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786662E8-89DC-4FEA-A944-6F93455B65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0EE84B83-39BA-4792-B1E3-314FD7F48D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B5AB3D6-5E68-4210-8DBD-D46045FF43C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31E34E-3AB5-4812-B669-F960E976740C}" type="datetimeFigureOut">
              <a:rPr lang="fr-FR" smtClean="0"/>
              <a:t>14/01/2021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4E7A738-588C-4ED5-A947-A8A26E85E2B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5B8B117-BD4B-4BF1-986B-B25B1EA0B40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747315-9F60-423C-84A4-3BB30C4CC39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075100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zaEzZaz9wEU&amp;ab_channel=ManuelMoreiraBaptista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2F6E7A9-4C38-45B6-8066-396604C7ED1B}"/>
              </a:ext>
            </a:extLst>
          </p:cNvPr>
          <p:cNvSpPr>
            <a:spLocks noGrp="1"/>
          </p:cNvSpPr>
          <p:nvPr>
            <p:ph type="ctrTitle"/>
          </p:nvPr>
        </p:nvSpPr>
        <p:spPr>
          <a:ln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r>
              <a:rPr lang="fr-FR" dirty="0"/>
              <a:t>Evolution temporelle d’un système quantique à deux niveaux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33A93A5A-3D31-425D-BBB4-6DA85BE7AFB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987351"/>
            <a:ext cx="9144000" cy="1655762"/>
          </a:xfrm>
        </p:spPr>
        <p:txBody>
          <a:bodyPr/>
          <a:lstStyle/>
          <a:p>
            <a:pPr algn="just"/>
            <a:r>
              <a:rPr lang="fr-FR" b="1" dirty="0"/>
              <a:t>Niveau :</a:t>
            </a:r>
            <a:r>
              <a:rPr lang="fr-FR" dirty="0"/>
              <a:t> L3</a:t>
            </a:r>
          </a:p>
          <a:p>
            <a:pPr algn="just"/>
            <a:r>
              <a:rPr lang="fr-FR" b="1" dirty="0"/>
              <a:t>Prérequis : </a:t>
            </a:r>
            <a:r>
              <a:rPr lang="fr-FR" dirty="0"/>
              <a:t>Formalisme de Dirac, calcul d’état et de vecteurs propres, équation de Schrödinger</a:t>
            </a:r>
            <a:endParaRPr lang="fr-FR" b="1" dirty="0"/>
          </a:p>
        </p:txBody>
      </p:sp>
    </p:spTree>
    <p:extLst>
      <p:ext uri="{BB962C8B-B14F-4D97-AF65-F5344CB8AC3E}">
        <p14:creationId xmlns:p14="http://schemas.microsoft.com/office/powerpoint/2010/main" val="30541595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DB13E43-ABA9-43A2-BCC7-4C2FA92736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u="sng" dirty="0">
                <a:solidFill>
                  <a:schemeClr val="hlink"/>
                </a:solidFill>
                <a:hlinkClick r:id="rId2"/>
              </a:rPr>
              <a:t>https://www.youtube.com/watch?v=zaEzZaz9wEU&amp;ab_channel=ManuelMoreiraBaptista</a:t>
            </a:r>
            <a:r>
              <a:rPr lang="fr-FR" dirty="0"/>
              <a:t> 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6533840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>
            <a:extLst>
              <a:ext uri="{FF2B5EF4-FFF2-40B4-BE49-F238E27FC236}">
                <a16:creationId xmlns:a16="http://schemas.microsoft.com/office/drawing/2014/main" id="{6F398326-6746-4689-98AF-3A9E509A6A1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14164" y="661109"/>
            <a:ext cx="9324975" cy="2000250"/>
          </a:xfrm>
          <a:prstGeom prst="rect">
            <a:avLst/>
          </a:prstGeom>
        </p:spPr>
      </p:pic>
      <p:pic>
        <p:nvPicPr>
          <p:cNvPr id="7" name="Image 6">
            <a:extLst>
              <a:ext uri="{FF2B5EF4-FFF2-40B4-BE49-F238E27FC236}">
                <a16:creationId xmlns:a16="http://schemas.microsoft.com/office/drawing/2014/main" id="{79D60283-E579-493E-8C6B-3CBFA20EB72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95327" y="3650226"/>
            <a:ext cx="5505450" cy="2181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7465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 6">
            <a:extLst>
              <a:ext uri="{FF2B5EF4-FFF2-40B4-BE49-F238E27FC236}">
                <a16:creationId xmlns:a16="http://schemas.microsoft.com/office/drawing/2014/main" id="{EC8C7906-2E55-4535-9285-3C66BF0036E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53769" y="287549"/>
            <a:ext cx="7884461" cy="58640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94620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>
            <a:extLst>
              <a:ext uri="{FF2B5EF4-FFF2-40B4-BE49-F238E27FC236}">
                <a16:creationId xmlns:a16="http://schemas.microsoft.com/office/drawing/2014/main" id="{7E54EB0F-3A24-4DA2-9134-CFF2D34C942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95425" y="738187"/>
            <a:ext cx="9201150" cy="5381625"/>
          </a:xfrm>
          <a:prstGeom prst="rect">
            <a:avLst/>
          </a:prstGeom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B0D8581E-4F28-4F9B-83A2-7015BEAD4A08}"/>
              </a:ext>
            </a:extLst>
          </p:cNvPr>
          <p:cNvSpPr txBox="1"/>
          <p:nvPr/>
        </p:nvSpPr>
        <p:spPr>
          <a:xfrm>
            <a:off x="1725282" y="6245525"/>
            <a:ext cx="52161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Mécanique quantique </a:t>
            </a:r>
            <a:r>
              <a:rPr lang="fr-FR" dirty="0" err="1"/>
              <a:t>Basdavant</a:t>
            </a:r>
            <a:r>
              <a:rPr lang="fr-FR" dirty="0"/>
              <a:t> et </a:t>
            </a:r>
            <a:r>
              <a:rPr lang="fr-FR" dirty="0" err="1"/>
              <a:t>Dalibard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151519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>
            <a:extLst>
              <a:ext uri="{FF2B5EF4-FFF2-40B4-BE49-F238E27FC236}">
                <a16:creationId xmlns:a16="http://schemas.microsoft.com/office/drawing/2014/main" id="{7DD2D866-1154-42CE-9C15-36911B68E06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47800" y="1849079"/>
            <a:ext cx="9296400" cy="2628900"/>
          </a:xfrm>
          <a:prstGeom prst="rect">
            <a:avLst/>
          </a:prstGeom>
        </p:spPr>
      </p:pic>
      <p:pic>
        <p:nvPicPr>
          <p:cNvPr id="6" name="Image 5">
            <a:extLst>
              <a:ext uri="{FF2B5EF4-FFF2-40B4-BE49-F238E27FC236}">
                <a16:creationId xmlns:a16="http://schemas.microsoft.com/office/drawing/2014/main" id="{EAFAB72F-58A5-4276-A6E8-4C5B11B2480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33550" y="1504950"/>
            <a:ext cx="8724900" cy="3848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57781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>
            <a:extLst>
              <a:ext uri="{FF2B5EF4-FFF2-40B4-BE49-F238E27FC236}">
                <a16:creationId xmlns:a16="http://schemas.microsoft.com/office/drawing/2014/main" id="{C480E531-E330-4198-A487-43425BBB7FA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2303" y="0"/>
            <a:ext cx="11067393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300351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270</TotalTime>
  <Words>51</Words>
  <Application>Microsoft Office PowerPoint</Application>
  <PresentationFormat>Grand écran</PresentationFormat>
  <Paragraphs>5</Paragraphs>
  <Slides>7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Thème Office</vt:lpstr>
      <vt:lpstr>Evolution temporelle d’un système quantique à deux niveaux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Evolution temporelle d’un système quantique à deux niveaux</dc:title>
  <dc:creator>Blandine Martinon</dc:creator>
  <cp:lastModifiedBy>Blandine Martinon</cp:lastModifiedBy>
  <cp:revision>6</cp:revision>
  <dcterms:created xsi:type="dcterms:W3CDTF">2021-01-11T19:30:31Z</dcterms:created>
  <dcterms:modified xsi:type="dcterms:W3CDTF">2021-01-14T21:58:06Z</dcterms:modified>
</cp:coreProperties>
</file>