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80625" cy="5670550"/>
  <p:notesSz cx="7559675" cy="10691813"/>
  <p:defaultTextStyle>
    <a:defPPr>
      <a:defRPr lang="fr-FR"/>
    </a:defPPr>
    <a:lvl1pPr marL="0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378013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756026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134039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1512052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1890065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2268078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2646091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3024104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34C31-921B-4FB2-8B36-6D8B6516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623E88-8E8D-4937-93BB-5F7C382E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3711C-0642-4983-B33E-9E8160C963CA}" type="datetimeFigureOut">
              <a:rPr lang="fr-FR" smtClean="0"/>
              <a:t>12/06/2021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EEDD05-BC5B-4F8D-B65E-4A25A84E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D99983-7902-46C2-AACF-F01FC425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2B54-2CBA-427F-8104-4144B0205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6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5EAB063-C35C-4FB9-ADD0-E2B53FC9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08D7A4-7B94-41A8-99BA-8F8259BF8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A8E800-DEB7-4D27-A199-DDD5D2AB0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711C-0642-4983-B33E-9E8160C963CA}" type="datetimeFigureOut">
              <a:rPr lang="fr-FR" smtClean="0"/>
              <a:t>12/06/2021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DEBD6D-50A8-4A72-948C-D69151A82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CE46FF-E115-4682-8AF4-D39FE550E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2B54-2CBA-427F-8104-4144B0205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4DB5E9A-9C37-436A-88D4-1AB69858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LP35</a:t>
            </a:r>
            <a:br>
              <a:rPr lang="fr-FR">
                <a:cs typeface="Tahoma" pitchFamily="2"/>
              </a:rPr>
            </a:br>
            <a:r>
              <a:rPr lang="fr-FR" sz="3600">
                <a:cs typeface="Tahoma" pitchFamily="2"/>
              </a:rPr>
              <a:t>Diffraction de Fraunhoffer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5CA810-C7CA-40B0-8925-1D44F8421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1A0FEF6-E72C-48F0-A619-812CF0DD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Montage expérimental : montage 4f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190FD6-E54F-4D18-BA31-319A9613E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398247F-ABFC-4E47-B58A-48DB189E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B2A00F-A21A-4654-952E-94A1F5EB17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FF45114-B3C9-458C-85B2-A4BCAFC1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Exemple de filtrage fréquentiel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9EE76C-A118-4142-A82A-4B7D74689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1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2923F83-5879-4F04-8227-34E0EBFB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Exemple de filtrage fréquentiel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5B32EE-C9D1-4EE0-97E6-2C8B8AC3E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90ACB91-B660-4662-88E5-DF5204C7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Exemple de filtrage fréquentiel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E9A10B-4AA0-48BE-81D0-5B5989F244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8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C129387-B932-4870-8D16-DBD58A4C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Exemple de filtrage fréquentiel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B7D235-E897-40FA-B85E-21DFAB83D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BCF2D6F-0B37-4B7A-B459-49FE18D5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7FF071-86E3-49E8-930B-C9DA28A74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9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0871EB3-F076-400A-9F69-87264A8C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Exemple de strioscopie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F5970F-0645-45B3-8876-922A720E1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83F2943-8B0F-48AD-A87F-9116D2B4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Exemple de strioscopie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346602-BD41-4B67-87F5-43EDC8365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2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F3C0A25-6B36-4B80-B438-6CDEB0E1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A1D1DE-4372-4485-B080-003EE45C5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B826AA0-3F21-4A46-845B-EF9154F6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BE6FA7-5FEC-4F04-AF02-3B1E3A5C8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A07F0AF-E2CD-488A-87CC-001C0715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Exemple d’apodisation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C37E43B-B427-42CA-AE73-584178C54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72536DB-3382-4122-AE36-D22BB512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Exemple d’apodisation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7BB515-2CD1-40D9-BEE4-3C2F1787D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1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F48BC89-26A2-4504-BDEE-25CCB02F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B6BFF6-B21D-4496-A56E-AB429BD00C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047B5FD-10B6-4643-B42A-08AF2435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Microscopie à contraste de phase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FAC2B3-2A37-4719-A720-194964E180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1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2E0A525-F018-42F5-8D89-F7321494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937717-FFB5-4A3D-B0F7-84277A421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3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7652FF7-D6FC-4FA4-8486-4DE89E1D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Fonctionnement d’un laser épuré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6F9DED-81F1-42D5-865B-92B18775C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0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5922381-BF3E-4429-939D-475C9671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Limite de résolution (angulaire)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C1965F-0692-408F-A342-F482B1B92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93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E6A76D7-0C50-4AEB-AA6E-AD343182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Limite de résolution (angulaire)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5741CD-6B60-40F9-8289-619736024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6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84A10B4-2743-4355-A5A2-9C3B7234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Limite de résolution (spatiale)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978231-2E76-4F74-8B39-A6FD6D5DE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6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BF0B964-43AC-4962-8DE6-AE040DD9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Limite de résolution (spatiale)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E0F8F2-E6CF-43C3-8F32-DC086E3BD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2072D2B-1332-4F83-8D97-B0B48B41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Diffraction de Fraunhoffer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CEBB3E-C1E4-43E2-9D28-F0EB2375EF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69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2CC5F34-9BB6-434E-B4BB-6362DDA6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Principe de Huygens-Fresnel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51591B-E543-48C2-B8CE-6B0EB91B7C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85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482DDC8-FDD0-4370-A8FF-6FB72191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Principe du filtrage optique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CC3247-01DA-4749-8D20-DC7282FF0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737C63C-3516-429D-B511-049030C5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Principe de Huygens-Fresnel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5150F7-41A4-4304-BCFA-5A619ACE3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7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1A7CF39-6E8C-47E4-9F08-09D3BCB4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05C4E6-9E03-46F8-B502-E0ACAD0CDA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8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177DFA1-0F37-4FD5-AE58-D9E096D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Dispositif expérimental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85B2B5-2E74-43DB-BBD1-16ED70F558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CAEC4A3-0658-4986-A5A6-11498747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AC236C-7189-43C5-B63D-43B974653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0979FE6-BA1F-4B4A-8020-47F9F296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fr-FR">
                <a:cs typeface="Tahoma" pitchFamily="2"/>
              </a:rPr>
              <a:t>Intensité diffractée par une fente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E464DB-1F82-447F-B4A8-2C57BF26E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5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7BF7725-1BCE-4C60-AEC0-6867176F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6B021E-3FD5-4170-ACA1-C813FA1F7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307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Personnalisé</PresentationFormat>
  <Paragraphs>22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LP35 Diffraction de Fraunhoffer</vt:lpstr>
      <vt:lpstr>Présentation PowerPoint</vt:lpstr>
      <vt:lpstr>Diffraction de Fraunhoffer</vt:lpstr>
      <vt:lpstr>Principe de Huygens-Fresnel</vt:lpstr>
      <vt:lpstr>Présentation PowerPoint</vt:lpstr>
      <vt:lpstr>Dispositif expérimental</vt:lpstr>
      <vt:lpstr>Présentation PowerPoint</vt:lpstr>
      <vt:lpstr>Intensité diffractée par une fente</vt:lpstr>
      <vt:lpstr>Présentation PowerPoint</vt:lpstr>
      <vt:lpstr>Montage expérimental : montage 4f</vt:lpstr>
      <vt:lpstr>Présentation PowerPoint</vt:lpstr>
      <vt:lpstr>Exemple de filtrage fréquentiel</vt:lpstr>
      <vt:lpstr>Exemple de filtrage fréquentiel</vt:lpstr>
      <vt:lpstr>Exemple de filtrage fréquentiel</vt:lpstr>
      <vt:lpstr>Exemple de filtrage fréquentiel</vt:lpstr>
      <vt:lpstr>Présentation PowerPoint</vt:lpstr>
      <vt:lpstr>Exemple de strioscopie</vt:lpstr>
      <vt:lpstr>Exemple de strioscopie</vt:lpstr>
      <vt:lpstr>Présentation PowerPoint</vt:lpstr>
      <vt:lpstr>Exemple d’apodisation</vt:lpstr>
      <vt:lpstr>Exemple d’apodisation</vt:lpstr>
      <vt:lpstr>Présentation PowerPoint</vt:lpstr>
      <vt:lpstr>Microscopie à contraste de phase</vt:lpstr>
      <vt:lpstr>Présentation PowerPoint</vt:lpstr>
      <vt:lpstr>Fonctionnement d’un laser épuré</vt:lpstr>
      <vt:lpstr>Limite de résolution (angulaire)</vt:lpstr>
      <vt:lpstr>Limite de résolution (angulaire)</vt:lpstr>
      <vt:lpstr>Limite de résolution (spatiale)</vt:lpstr>
      <vt:lpstr>Limite de résolution (spatiale)</vt:lpstr>
      <vt:lpstr>Principe de Huygens-Fresnel</vt:lpstr>
      <vt:lpstr>Principe du filtrage optique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LP35 Diffraction de Fraunhoffer</dc:title>
  <dc:creator>Armel JOUAN-POURCHET</dc:creator>
  <cp:lastModifiedBy>Armel JOUAN-POURCHET</cp:lastModifiedBy>
  <cp:revision>1</cp:revision>
  <dcterms:created xsi:type="dcterms:W3CDTF">2021-06-12T17:23:40Z</dcterms:created>
  <dcterms:modified xsi:type="dcterms:W3CDTF">2021-06-12T17:23:40Z</dcterms:modified>
</cp:coreProperties>
</file>