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7" r:id="rId5"/>
    <p:sldId id="265" r:id="rId6"/>
    <p:sldId id="268" r:id="rId7"/>
    <p:sldId id="257" r:id="rId8"/>
    <p:sldId id="269" r:id="rId9"/>
    <p:sldId id="258" r:id="rId10"/>
    <p:sldId id="259" r:id="rId11"/>
    <p:sldId id="270" r:id="rId12"/>
    <p:sldId id="260" r:id="rId13"/>
    <p:sldId id="27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27A512-A773-4CF2-90E2-0024FFE56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F9CFAD-12D9-4DA0-A5AB-9435A0334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F73FCF-8EB8-4A42-ABBF-0CC62F89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B4E4-A5A3-41BD-8285-BA2DD433DE36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707BCC-9912-4753-AACE-350BFF24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157FA5-39E3-419E-BBBA-52C652CC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F36-0C40-470B-8940-198073F6C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62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10666-3F8A-4C53-9E01-DE8FDC5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E87365-DB77-4968-AE15-5AE388042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4D86C3-0718-4425-8A44-AAD25AD8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B4E4-A5A3-41BD-8285-BA2DD433DE36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056E39-2889-43C2-982B-A6F4AC8A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B8DD07-FDD2-4EA3-AFAF-80952605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F36-0C40-470B-8940-198073F6C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83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FCDA5C-581C-438C-836C-8E5BA5B01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6FFC82-B525-42AD-B6B7-3EF4C3A22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0E6D50-9C02-4204-A135-9B1506D2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B4E4-A5A3-41BD-8285-BA2DD433DE36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FD512D-C3B7-446B-BEF4-BEA0929F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EF825E-240E-4D59-B51D-F081A00C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F36-0C40-470B-8940-198073F6C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92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C16AA7-0807-4106-A3D1-AEC40679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8241ED-E03D-4B93-B5BC-CE477A5A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FA1BD3-6209-41EC-9C91-064FC34E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B4E4-A5A3-41BD-8285-BA2DD433DE36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E706A3-8501-4EB7-8CF2-E55DE074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9C546-F70F-49CA-AFA9-AF2021E2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F36-0C40-470B-8940-198073F6C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23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A407DE-4A68-4417-9B70-2BCF97E3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0B30D6-E761-4958-87B7-18CDE1BF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95BAD0-39BC-4D05-AE10-C7C00AFD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B4E4-A5A3-41BD-8285-BA2DD433DE36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731686-AB98-42F3-BC09-17202184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9E77D5-B59F-4970-B752-14D75DC6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F36-0C40-470B-8940-198073F6C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79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B77FB-CB11-4F24-B896-C4D10120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BBA11C-5582-4CC4-8104-884E1292C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40CFD6-CD52-42A6-8877-30FC5653A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24BF79-DED8-46E4-AC21-99D8C4BF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B4E4-A5A3-41BD-8285-BA2DD433DE36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9E5C62-E8CE-4FA3-A6CC-27424051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5B8F9C-8190-423C-A13C-A4007C17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F36-0C40-470B-8940-198073F6C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12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D031D-C69B-4AE7-926B-6DABC3D6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7B84F9-4747-423A-8EB1-6F0F65D08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9CBD0E-C6D2-4103-B391-2F8821D2B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E25382-4D39-476B-8343-0AA1BD210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4A593E-756A-477E-9A22-86C70176A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A55DDF-F525-4CD3-AB78-5832BE1B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B4E4-A5A3-41BD-8285-BA2DD433DE36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491B2FF-4164-47AC-A0E9-5BBDD3B6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11E65AE-F14A-4620-A92E-670BA633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F36-0C40-470B-8940-198073F6C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00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28E96-324D-4B27-B6C9-6A483245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155070-1705-432C-AAE9-451A005D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B4E4-A5A3-41BD-8285-BA2DD433DE36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E59F9D-E4F0-4637-85AE-C6476A45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2ED970-1659-4881-BEFF-7F610E32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F36-0C40-470B-8940-198073F6C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96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30CE4B-25DD-4822-B3B4-EE5219464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B4E4-A5A3-41BD-8285-BA2DD433DE36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8024FD-8491-4F3D-8CFE-93356CD3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E98C91-2DB4-48A1-9585-37FACA35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F36-0C40-470B-8940-198073F6C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55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AB4D4-9BD9-4D63-8225-C1E58A94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FD5111-5830-40AC-8776-79417E548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9517AC-B214-4C2A-B0A1-C86933BC2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2B3883-9624-40D9-9A60-43184A7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B4E4-A5A3-41BD-8285-BA2DD433DE36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BC5E70-432D-43D0-9E61-197B3D08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8B0517-6B9A-443D-926A-931D95D7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F36-0C40-470B-8940-198073F6C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94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1D2EAB-6D80-4560-A01C-9BD5F9D8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690AD9-8BB9-4A4C-B8FB-CDC89C1C9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BB4C48-8140-4454-AFAD-976346A5D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E096BC-D4D2-49D1-86F4-02A94CD0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B4E4-A5A3-41BD-8285-BA2DD433DE36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592D06-4760-4CDA-AF8B-973E7234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F475F0-EDEA-4CAA-AE7E-98B2D50D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F36-0C40-470B-8940-198073F6C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68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316656-6135-4936-8DBA-9EDD4F5F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38CC85-9DEA-43A2-A584-6C001C0A8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FAF983-92AA-4744-A658-C7FE0B6BF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B4E4-A5A3-41BD-8285-BA2DD433DE36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E49244-35FF-4537-B51F-A0DDC8B83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371D4F-87B6-4229-BE44-6D51CFCBC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8CF36-0C40-470B-8940-198073F6C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25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0AB62-2E66-4203-8D3C-2ED11E4CD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Présentation de l’optique géométrique à l’aide du principe de Fermat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A39AA5-F87B-4E43-BFEE-C9B147608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3343275"/>
            <a:ext cx="9505950" cy="2581275"/>
          </a:xfrm>
        </p:spPr>
        <p:txBody>
          <a:bodyPr>
            <a:normAutofit/>
          </a:bodyPr>
          <a:lstStyle/>
          <a:p>
            <a:pPr marL="514350" indent="-514350" algn="l">
              <a:buAutoNum type="romanUcPeriod"/>
            </a:pPr>
            <a:r>
              <a:rPr lang="fr-FR" sz="4400" dirty="0"/>
              <a:t>Principe de Fermat</a:t>
            </a:r>
          </a:p>
          <a:p>
            <a:pPr marL="514350" indent="-514350" algn="l">
              <a:buAutoNum type="romanUcPeriod"/>
            </a:pPr>
            <a:r>
              <a:rPr lang="fr-FR" sz="4400" dirty="0"/>
              <a:t>Interfaces</a:t>
            </a:r>
          </a:p>
          <a:p>
            <a:pPr marL="514350" indent="-514350" algn="l">
              <a:buAutoNum type="romanUcPeriod"/>
            </a:pPr>
            <a:r>
              <a:rPr lang="fr-FR" sz="4400" dirty="0"/>
              <a:t>Milieux inhomogènes</a:t>
            </a:r>
          </a:p>
        </p:txBody>
      </p:sp>
    </p:spTree>
    <p:extLst>
      <p:ext uri="{BB962C8B-B14F-4D97-AF65-F5344CB8AC3E}">
        <p14:creationId xmlns:p14="http://schemas.microsoft.com/office/powerpoint/2010/main" val="312509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38A2535-9A18-4BAB-B03C-5734A1C94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24" y="0"/>
            <a:ext cx="4575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72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7C098AC-7DFE-4AA6-ADA2-3EEA03D82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46" y="2388948"/>
            <a:ext cx="8702707" cy="27012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820A613-8935-447D-A7E0-855378DB4FDC}"/>
              </a:ext>
            </a:extLst>
          </p:cNvPr>
          <p:cNvSpPr txBox="1"/>
          <p:nvPr/>
        </p:nvSpPr>
        <p:spPr>
          <a:xfrm>
            <a:off x="3530352" y="969832"/>
            <a:ext cx="513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Schéma du mirage</a:t>
            </a:r>
          </a:p>
        </p:txBody>
      </p:sp>
    </p:spTree>
    <p:extLst>
      <p:ext uri="{BB962C8B-B14F-4D97-AF65-F5344CB8AC3E}">
        <p14:creationId xmlns:p14="http://schemas.microsoft.com/office/powerpoint/2010/main" val="210421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41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74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712F39E4-0A91-4158-AB7E-94BCC0768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15" y="1692818"/>
            <a:ext cx="6835806" cy="492178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16A0AAE6-B3A3-479A-9C45-79922AE654D8}"/>
              </a:ext>
            </a:extLst>
          </p:cNvPr>
          <p:cNvSpPr txBox="1"/>
          <p:nvPr/>
        </p:nvSpPr>
        <p:spPr>
          <a:xfrm>
            <a:off x="4478785" y="560957"/>
            <a:ext cx="279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Réfraction</a:t>
            </a:r>
          </a:p>
        </p:txBody>
      </p:sp>
    </p:spTree>
    <p:extLst>
      <p:ext uri="{BB962C8B-B14F-4D97-AF65-F5344CB8AC3E}">
        <p14:creationId xmlns:p14="http://schemas.microsoft.com/office/powerpoint/2010/main" val="82794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83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16A0AAE6-B3A3-479A-9C45-79922AE654D8}"/>
              </a:ext>
            </a:extLst>
          </p:cNvPr>
          <p:cNvSpPr txBox="1"/>
          <p:nvPr/>
        </p:nvSpPr>
        <p:spPr>
          <a:xfrm>
            <a:off x="4478785" y="560957"/>
            <a:ext cx="279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Réfraction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AA8907-4EB2-440A-A6E3-31A34F354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6" y="2103120"/>
            <a:ext cx="8138147" cy="43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2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24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 mirage sur une route chaude">
            <a:extLst>
              <a:ext uri="{FF2B5EF4-FFF2-40B4-BE49-F238E27FC236}">
                <a16:creationId xmlns:a16="http://schemas.microsoft.com/office/drawing/2014/main" id="{E82C8869-648A-4406-9355-6A62E4A74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1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38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A459B12-94DE-4334-B0EB-17C504317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46" y="0"/>
            <a:ext cx="10355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887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21</Words>
  <Application>Microsoft Office PowerPoint</Application>
  <PresentationFormat>Grand écran</PresentationFormat>
  <Paragraphs>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de l’optique géométrique à l’aide du principe de Fermat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l’optique géométrique à l’aide du principe de Fermat</dc:title>
  <dc:creator>Yann</dc:creator>
  <cp:lastModifiedBy>Yann</cp:lastModifiedBy>
  <cp:revision>9</cp:revision>
  <dcterms:created xsi:type="dcterms:W3CDTF">2020-11-25T20:21:25Z</dcterms:created>
  <dcterms:modified xsi:type="dcterms:W3CDTF">2020-11-26T20:54:55Z</dcterms:modified>
</cp:coreProperties>
</file>