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5" r:id="rId7"/>
    <p:sldId id="264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EB267AE3-82EF-40E1-9082-9C6BC89B9E82}">
          <p14:sldIdLst>
            <p14:sldId id="256"/>
            <p14:sldId id="258"/>
          </p14:sldIdLst>
        </p14:section>
        <p14:section name="Section sans titre" id="{09E4FE83-6FED-48B7-85E9-35806B77BB63}">
          <p14:sldIdLst>
            <p14:sldId id="259"/>
            <p14:sldId id="260"/>
            <p14:sldId id="263"/>
            <p14:sldId id="265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50EB24-0BC0-4311-B999-D758D23621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900352-DEBA-499A-BEE9-FD12AE0FB1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709F69-EC38-4942-8E7B-37F202E2E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E70A-8F14-4D20-83D8-56AAA4C77804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DC9C75-9C60-4C1A-9455-126D45811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51E256-6597-4EDC-AC88-AEE2411F6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151C-8526-4A07-9F7C-EED743C00B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522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45B515-D9E3-48B4-8FC0-DC11CE2E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5E43B9-E3FD-4886-ACC6-22FEA351E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3012D2-BF36-4003-AF2F-4A0523CB1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E70A-8F14-4D20-83D8-56AAA4C77804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88E4F2-C62D-4C38-8560-1854F8AE6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7408D4-C591-44B1-854A-1EDB9787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151C-8526-4A07-9F7C-EED743C00B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984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728B7B9-3613-43CB-84BE-2C571283DE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171679-44C7-443E-BDBD-CA74E49B2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24E4FA-E496-4BBC-B009-F9804308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E70A-8F14-4D20-83D8-56AAA4C77804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AED3DF-B85B-4412-89A7-31893D28E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E40316-CDAE-49B0-9503-1A8391DE9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151C-8526-4A07-9F7C-EED743C00B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306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54FD57-3DC5-4AC7-A6BA-75945A2E8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E4F76D-7363-438B-8F0C-2833CADAC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B03F0A-35B2-4216-BD76-449CE4D12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E70A-8F14-4D20-83D8-56AAA4C77804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3999B2-B0EC-41E8-881D-CEED81D2F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EFE1E6-9E31-41DD-9816-BFDC56385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151C-8526-4A07-9F7C-EED743C00B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1014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56FC1F-D7ED-49C9-8030-FACF2BB5C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6F586C-BEBE-4C72-9CAE-025C77159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C49731-7CB7-49C8-9C48-C46BB334B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E70A-8F14-4D20-83D8-56AAA4C77804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2DB4B8-E54E-484E-B018-DF5025AF2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CD3AB0-281C-4039-8389-B55C7AAB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151C-8526-4A07-9F7C-EED743C00B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32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D7F80D-89C2-42BD-BF19-6225670B1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318B41-F9E6-4032-A110-389B793347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0536645-222A-4620-88FB-2299960FF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FE67D2-B5EE-4338-B99B-03E62C686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E70A-8F14-4D20-83D8-56AAA4C77804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73ADF5-CA5A-43E5-8C87-90FEB95F3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899174-7F4C-40D5-918C-86DD0FFB5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151C-8526-4A07-9F7C-EED743C00B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615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835F30-3F90-4E4E-A94B-17A92CCD8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8E4201-DE78-4C2F-AF6B-DF3C63379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DE28D7-4682-4A02-8993-E18A40C5F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A108719-28BE-4851-A1DB-E07497286D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6CD736A-D44C-450B-948A-F15685CC0A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E90AC15-2C91-4093-A641-7A4E15771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E70A-8F14-4D20-83D8-56AAA4C77804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9AC268D-3FC0-453E-B9FE-DFECA6E09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AD96D59-666B-4F54-8E63-68A51BDAD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151C-8526-4A07-9F7C-EED743C00B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89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8AE0EA-FE03-4A23-A3FF-0BAFC91A8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714B61-471B-47ED-9A8C-3B4256A4D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E70A-8F14-4D20-83D8-56AAA4C77804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F279C2-2A9A-44BA-B6BE-2F4D2B5CD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9B402DB-E74A-43F6-8505-70C4CBB9B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151C-8526-4A07-9F7C-EED743C00B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83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94B6167-19D7-4A69-8448-04AD23884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E70A-8F14-4D20-83D8-56AAA4C77804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B0CA6B2-C24B-47BF-97CB-E7FC6125E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184FE0D-E5C8-416B-952D-EDA89EBF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151C-8526-4A07-9F7C-EED743C00B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61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CEBCE5-935C-4D24-9EBA-6DA831536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024991-8E69-483D-8706-8C624B505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91F139F-DF9B-4DDE-A9E0-13E6C0562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B83B57-D89D-480F-8A9C-36B46A3DD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E70A-8F14-4D20-83D8-56AAA4C77804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181619-5051-4F81-B666-4D37D3BDF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3A68F5-C360-48FB-86D2-E9CFEB1EC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151C-8526-4A07-9F7C-EED743C00B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67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F77869-E5AA-4BBC-B46E-06EBFDEBD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E6220F6-422F-4974-A4D0-5D548BD727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E1C6DD-AE1E-4E54-8790-7DFEBC80D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78A872-B23A-4D2B-A0DF-5919D3BE5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E70A-8F14-4D20-83D8-56AAA4C77804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0C43D1-CAF7-4D2D-B0B5-E96EF0FE0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06869A-7A34-4DFB-ACA0-57524020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151C-8526-4A07-9F7C-EED743C00B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846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A4FD2-A934-4742-B648-1DE3B981D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8E7CC8-6D99-4905-8A76-81753A451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F5E869-C209-48D6-98C8-A2DA17F7BC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0E70A-8F14-4D20-83D8-56AAA4C77804}" type="datetimeFigureOut">
              <a:rPr lang="fr-FR" smtClean="0"/>
              <a:t>08/06/2021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1846AB-4A87-4767-9D64-F227B2E7DF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F515F8-B118-4DF2-8B18-005DB6F20C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0151C-8526-4A07-9F7C-EED743C00B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2937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14876C-4169-45AB-9F8A-218682A78A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1062" y="1371600"/>
            <a:ext cx="10429875" cy="547688"/>
          </a:xfrm>
        </p:spPr>
        <p:txBody>
          <a:bodyPr>
            <a:normAutofit fontScale="90000"/>
          </a:bodyPr>
          <a:lstStyle/>
          <a:p>
            <a:r>
              <a:rPr lang="fr-FR" b="1" u="sng" dirty="0"/>
              <a:t>LP 28 :</a:t>
            </a:r>
            <a:r>
              <a:rPr lang="fr-FR" dirty="0"/>
              <a:t> Ondes électromagnétiques dans les milieux diélectriques</a:t>
            </a:r>
            <a:endParaRPr lang="fr-FR" b="1" u="sng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1A2AD0B-8F1A-44D2-92EE-5DC3AF814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1119"/>
            <a:ext cx="9144000" cy="1655762"/>
          </a:xfrm>
        </p:spPr>
        <p:txBody>
          <a:bodyPr>
            <a:noAutofit/>
          </a:bodyPr>
          <a:lstStyle/>
          <a:p>
            <a:pPr algn="l"/>
            <a:r>
              <a:rPr lang="fr-FR" sz="3600" u="sng" dirty="0"/>
              <a:t>Niveau :</a:t>
            </a:r>
            <a:r>
              <a:rPr lang="fr-FR" sz="3600" dirty="0"/>
              <a:t> L3</a:t>
            </a:r>
          </a:p>
          <a:p>
            <a:pPr algn="l"/>
            <a:r>
              <a:rPr lang="fr-FR" sz="3600" u="sng" dirty="0"/>
              <a:t>Prérequis 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3600" dirty="0"/>
              <a:t>Ondes électromagnétiques dans le vide et les conducteurs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3600" dirty="0"/>
              <a:t>Notions sur les milieux diélectriques</a:t>
            </a:r>
          </a:p>
        </p:txBody>
      </p:sp>
    </p:spTree>
    <p:extLst>
      <p:ext uri="{BB962C8B-B14F-4D97-AF65-F5344CB8AC3E}">
        <p14:creationId xmlns:p14="http://schemas.microsoft.com/office/powerpoint/2010/main" val="4103626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18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D56F77-713E-4633-9C7C-1CB264A6F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994" y="307975"/>
            <a:ext cx="8806012" cy="1325563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/>
              <a:t>Equations de Maxwell dans un diélectrique</a:t>
            </a:r>
            <a:endParaRPr lang="fr-FR" sz="4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888C211-A948-4ED3-A536-F5F57AD15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88" y="2451852"/>
            <a:ext cx="3716391" cy="296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510BBBED-5313-41EC-8C6B-9432D368F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175" y="2505868"/>
            <a:ext cx="4424213" cy="2913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33451A5-501B-4BE9-A352-163EAA56B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489" y="3616282"/>
            <a:ext cx="2276475" cy="63817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4E7BDCE6-C196-4DD5-AEFC-641491B65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971" y="3838553"/>
            <a:ext cx="4286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CFFF1F16-65E7-47E8-BF9F-5B22D87A2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757" y="3848078"/>
            <a:ext cx="4286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896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9699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D56F77-713E-4633-9C7C-1CB264A6F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994" y="307975"/>
            <a:ext cx="8806012" cy="1325563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/>
              <a:t>Indices optiques réel et imaginaire</a:t>
            </a:r>
            <a:endParaRPr lang="fr-FR" sz="4000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C541F1D-9A6A-46B1-BD11-AF3075C8A3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8327" y="1247720"/>
            <a:ext cx="6067495" cy="4771386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94F917DF-1927-4A50-915F-C4DD7A59E566}"/>
              </a:ext>
            </a:extLst>
          </p:cNvPr>
          <p:cNvSpPr txBox="1"/>
          <p:nvPr/>
        </p:nvSpPr>
        <p:spPr>
          <a:xfrm>
            <a:off x="1193800" y="6019106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Mauras EM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843D58C-EC1F-459E-B9CE-CFE9C3037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844" y="1890714"/>
            <a:ext cx="6195191" cy="199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550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8094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70D66799-ADAE-49D5-890E-017D4B2AE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530" y="850787"/>
            <a:ext cx="7162939" cy="5767343"/>
          </a:xfrm>
          <a:prstGeom prst="rect">
            <a:avLst/>
          </a:prstGeom>
        </p:spPr>
      </p:pic>
      <p:sp>
        <p:nvSpPr>
          <p:cNvPr id="3" name="Titre 1">
            <a:extLst>
              <a:ext uri="{FF2B5EF4-FFF2-40B4-BE49-F238E27FC236}">
                <a16:creationId xmlns:a16="http://schemas.microsoft.com/office/drawing/2014/main" id="{4B19FB1E-292C-4A89-AF42-DD961706D1B9}"/>
              </a:ext>
            </a:extLst>
          </p:cNvPr>
          <p:cNvSpPr txBox="1">
            <a:spLocks/>
          </p:cNvSpPr>
          <p:nvPr/>
        </p:nvSpPr>
        <p:spPr>
          <a:xfrm>
            <a:off x="1692993" y="239870"/>
            <a:ext cx="8806012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dirty="0"/>
              <a:t>Différents types de polarisation</a:t>
            </a:r>
            <a:endParaRPr lang="fr-FR" sz="40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C5B174C-5F31-4AA8-B4A7-96F23362ED53}"/>
              </a:ext>
            </a:extLst>
          </p:cNvPr>
          <p:cNvSpPr txBox="1"/>
          <p:nvPr/>
        </p:nvSpPr>
        <p:spPr>
          <a:xfrm>
            <a:off x="9477375" y="6007213"/>
            <a:ext cx="1803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BFR EM Tome 4,</a:t>
            </a:r>
          </a:p>
          <a:p>
            <a:r>
              <a:rPr lang="fr-FR" dirty="0"/>
              <a:t>Milieux matériels</a:t>
            </a:r>
          </a:p>
        </p:txBody>
      </p:sp>
    </p:spTree>
    <p:extLst>
      <p:ext uri="{BB962C8B-B14F-4D97-AF65-F5344CB8AC3E}">
        <p14:creationId xmlns:p14="http://schemas.microsoft.com/office/powerpoint/2010/main" val="20175546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51</Words>
  <Application>Microsoft Office PowerPoint</Application>
  <PresentationFormat>Grand écran</PresentationFormat>
  <Paragraphs>11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LP 28 : Ondes électromagnétiques dans les milieux diélectriques</vt:lpstr>
      <vt:lpstr>Présentation PowerPoint</vt:lpstr>
      <vt:lpstr>Equations de Maxwell dans un diélectrique</vt:lpstr>
      <vt:lpstr>Présentation PowerPoint</vt:lpstr>
      <vt:lpstr>Indices optiques réel et imaginaire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Complexes en solution aqueuse</dc:title>
  <dc:creator>Armel JOUAN-POURCHET</dc:creator>
  <cp:lastModifiedBy>Armel JOUAN-POURCHET</cp:lastModifiedBy>
  <cp:revision>25</cp:revision>
  <dcterms:created xsi:type="dcterms:W3CDTF">2020-10-06T19:31:05Z</dcterms:created>
  <dcterms:modified xsi:type="dcterms:W3CDTF">2021-06-08T20:31:44Z</dcterms:modified>
</cp:coreProperties>
</file>