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86" r:id="rId3"/>
    <p:sldId id="275" r:id="rId4"/>
    <p:sldId id="276" r:id="rId5"/>
    <p:sldId id="277" r:id="rId6"/>
    <p:sldId id="278" r:id="rId7"/>
    <p:sldId id="281" r:id="rId8"/>
    <p:sldId id="282" r:id="rId9"/>
    <p:sldId id="283" r:id="rId10"/>
    <p:sldId id="289" r:id="rId11"/>
    <p:sldId id="290" r:id="rId12"/>
    <p:sldId id="285" r:id="rId13"/>
    <p:sldId id="284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D79CB4F8-536F-44A3-B5EC-554A6A823B7B}">
          <p14:sldIdLst>
            <p14:sldId id="264"/>
            <p14:sldId id="286"/>
            <p14:sldId id="275"/>
            <p14:sldId id="276"/>
            <p14:sldId id="277"/>
            <p14:sldId id="278"/>
            <p14:sldId id="281"/>
            <p14:sldId id="282"/>
            <p14:sldId id="283"/>
            <p14:sldId id="289"/>
            <p14:sldId id="290"/>
            <p14:sldId id="285"/>
            <p14:sldId id="28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68" y="5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3722-8C38-4BCB-8D8A-804E6F555CB9}" type="datetimeFigureOut">
              <a:rPr lang="en-GB" smtClean="0"/>
              <a:t>12/06/2021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E06C-A4FD-45DB-A9C6-325EA5B24C3E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303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3722-8C38-4BCB-8D8A-804E6F555CB9}" type="datetimeFigureOut">
              <a:rPr lang="en-GB" smtClean="0"/>
              <a:t>12/06/2021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E06C-A4FD-45DB-A9C6-325EA5B24C3E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753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3722-8C38-4BCB-8D8A-804E6F555CB9}" type="datetimeFigureOut">
              <a:rPr lang="en-GB" smtClean="0"/>
              <a:t>12/06/2021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E06C-A4FD-45DB-A9C6-325EA5B24C3E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034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3722-8C38-4BCB-8D8A-804E6F555CB9}" type="datetimeFigureOut">
              <a:rPr lang="en-GB" smtClean="0"/>
              <a:t>12/06/2021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E06C-A4FD-45DB-A9C6-325EA5B24C3E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93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3722-8C38-4BCB-8D8A-804E6F555CB9}" type="datetimeFigureOut">
              <a:rPr lang="en-GB" smtClean="0"/>
              <a:t>12/06/2021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E06C-A4FD-45DB-A9C6-325EA5B24C3E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482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3722-8C38-4BCB-8D8A-804E6F555CB9}" type="datetimeFigureOut">
              <a:rPr lang="en-GB" smtClean="0"/>
              <a:t>12/06/2021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E06C-A4FD-45DB-A9C6-325EA5B24C3E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857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3722-8C38-4BCB-8D8A-804E6F555CB9}" type="datetimeFigureOut">
              <a:rPr lang="en-GB" smtClean="0"/>
              <a:t>12/06/2021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E06C-A4FD-45DB-A9C6-325EA5B24C3E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481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3722-8C38-4BCB-8D8A-804E6F555CB9}" type="datetimeFigureOut">
              <a:rPr lang="en-GB" smtClean="0"/>
              <a:t>12/06/2021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E06C-A4FD-45DB-A9C6-325EA5B24C3E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7950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3722-8C38-4BCB-8D8A-804E6F555CB9}" type="datetimeFigureOut">
              <a:rPr lang="en-GB" smtClean="0"/>
              <a:t>12/06/2021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E06C-A4FD-45DB-A9C6-325EA5B24C3E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016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3722-8C38-4BCB-8D8A-804E6F555CB9}" type="datetimeFigureOut">
              <a:rPr lang="en-GB" smtClean="0"/>
              <a:t>12/06/2021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E06C-A4FD-45DB-A9C6-325EA5B24C3E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890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3722-8C38-4BCB-8D8A-804E6F555CB9}" type="datetimeFigureOut">
              <a:rPr lang="en-GB" smtClean="0"/>
              <a:t>12/06/2021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E06C-A4FD-45DB-A9C6-325EA5B24C3E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018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E3722-8C38-4BCB-8D8A-804E6F555CB9}" type="datetimeFigureOut">
              <a:rPr lang="en-GB" smtClean="0"/>
              <a:t>12/06/2021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7E06C-A4FD-45DB-A9C6-325EA5B24C3E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790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F921F1-F12E-438B-B7DD-1A73F2EF1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u="sng" dirty="0"/>
              <a:t>LP 01:</a:t>
            </a:r>
            <a:r>
              <a:rPr lang="fr-FR" b="1" dirty="0"/>
              <a:t> Contact entre deux solides, frottements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09BCBA7-3E2A-48BA-B86B-F71232E0F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825750"/>
            <a:ext cx="7886700" cy="17367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b="1" dirty="0"/>
              <a:t>Niveau : </a:t>
            </a:r>
            <a:r>
              <a:rPr lang="fr-FR" dirty="0"/>
              <a:t>CPGE</a:t>
            </a:r>
          </a:p>
          <a:p>
            <a:pPr marL="0" indent="0">
              <a:buNone/>
            </a:pPr>
            <a:r>
              <a:rPr lang="fr-FR" b="1" dirty="0"/>
              <a:t>Prérequis :</a:t>
            </a:r>
          </a:p>
          <a:p>
            <a:pPr lvl="1"/>
            <a:r>
              <a:rPr lang="fr-FR" sz="2800" dirty="0"/>
              <a:t>Mécanique du point</a:t>
            </a:r>
          </a:p>
          <a:p>
            <a:pPr lvl="1"/>
            <a:r>
              <a:rPr lang="fr-FR" sz="2800" dirty="0"/>
              <a:t>Mécanique du solide</a:t>
            </a:r>
          </a:p>
        </p:txBody>
      </p:sp>
    </p:spTree>
    <p:extLst>
      <p:ext uri="{BB962C8B-B14F-4D97-AF65-F5344CB8AC3E}">
        <p14:creationId xmlns:p14="http://schemas.microsoft.com/office/powerpoint/2010/main" val="344466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241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EFCA04E-9BDA-4928-ACE1-C570487BA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00843"/>
          </a:xfrm>
        </p:spPr>
        <p:txBody>
          <a:bodyPr>
            <a:normAutofit/>
          </a:bodyPr>
          <a:lstStyle/>
          <a:p>
            <a:pPr algn="ctr"/>
            <a:r>
              <a:rPr lang="fr-FR" sz="3750" b="1" u="sng" dirty="0"/>
              <a:t>Mouvement de collé-glissé (stick-slip)</a:t>
            </a:r>
            <a:endParaRPr lang="fr-FR" sz="3750" b="1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76BEE392-ED12-4FA4-90C1-086D77AAB653}"/>
              </a:ext>
            </a:extLst>
          </p:cNvPr>
          <p:cNvSpPr txBox="1"/>
          <p:nvPr/>
        </p:nvSpPr>
        <p:spPr>
          <a:xfrm>
            <a:off x="5200650" y="19240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9ED149F-1772-48EA-B90B-AFB7BDB5E4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743764" y="1722185"/>
            <a:ext cx="5656472" cy="2701409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55BF2734-8319-4D34-97FB-D19B35E99747}"/>
              </a:ext>
            </a:extLst>
          </p:cNvPr>
          <p:cNvSpPr txBox="1"/>
          <p:nvPr/>
        </p:nvSpPr>
        <p:spPr>
          <a:xfrm>
            <a:off x="742950" y="4524375"/>
            <a:ext cx="797242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u="sng" dirty="0"/>
              <a:t>Hypothèse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Contact masse-tapis caractérisé par un coefficient de frottement statique µ</a:t>
            </a:r>
            <a:r>
              <a:rPr lang="fr-FR" sz="2800" baseline="-25000" dirty="0"/>
              <a:t>s</a:t>
            </a:r>
            <a:endParaRPr lang="fr-FR" sz="2800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37721967-18E9-4370-B13D-144EA0FCF145}"/>
              </a:ext>
            </a:extLst>
          </p:cNvPr>
          <p:cNvSpPr txBox="1"/>
          <p:nvPr/>
        </p:nvSpPr>
        <p:spPr>
          <a:xfrm>
            <a:off x="412627" y="1165969"/>
            <a:ext cx="8633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https://www.youtube.com/watch?v=TcebgBomjRs&amp;ab_channel=Hong-InWonHong-InWon</a:t>
            </a:r>
          </a:p>
        </p:txBody>
      </p:sp>
    </p:spTree>
    <p:extLst>
      <p:ext uri="{BB962C8B-B14F-4D97-AF65-F5344CB8AC3E}">
        <p14:creationId xmlns:p14="http://schemas.microsoft.com/office/powerpoint/2010/main" val="36995578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64163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EFCA04E-9BDA-4928-ACE1-C570487BA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00843"/>
          </a:xfrm>
        </p:spPr>
        <p:txBody>
          <a:bodyPr>
            <a:normAutofit/>
          </a:bodyPr>
          <a:lstStyle/>
          <a:p>
            <a:pPr algn="ctr"/>
            <a:r>
              <a:rPr lang="fr-FR" sz="3750" b="1" u="sng" dirty="0"/>
              <a:t>Mouvement de collé-glissé (stick-slip)</a:t>
            </a:r>
            <a:endParaRPr lang="fr-FR" sz="3750" b="1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76BEE392-ED12-4FA4-90C1-086D77AAB653}"/>
              </a:ext>
            </a:extLst>
          </p:cNvPr>
          <p:cNvSpPr txBox="1"/>
          <p:nvPr/>
        </p:nvSpPr>
        <p:spPr>
          <a:xfrm>
            <a:off x="5200650" y="19240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7E335F8-4A8B-414C-BDE7-13B209BAEB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654" y="1924050"/>
            <a:ext cx="7200900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434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2903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EFCA04E-9BDA-4928-ACE1-C570487BA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00843"/>
          </a:xfrm>
        </p:spPr>
        <p:txBody>
          <a:bodyPr>
            <a:normAutofit/>
          </a:bodyPr>
          <a:lstStyle/>
          <a:p>
            <a:pPr algn="ctr"/>
            <a:r>
              <a:rPr lang="fr-FR" sz="3750" b="1" u="sng" dirty="0"/>
              <a:t>Contact entre deux solides</a:t>
            </a:r>
            <a:endParaRPr lang="fr-FR" sz="3750" b="1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69F26EA-D4D2-40C3-B314-50CE51C02D4B}"/>
              </a:ext>
            </a:extLst>
          </p:cNvPr>
          <p:cNvSpPr txBox="1"/>
          <p:nvPr/>
        </p:nvSpPr>
        <p:spPr>
          <a:xfrm>
            <a:off x="5267325" y="1936671"/>
            <a:ext cx="379095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I : point géométrique de contact,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I1 : point de S1 coïncidant avec I à l’instant t considéré,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I2 : point de S2 coïncidant avec I au même instant,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Q : plant tangent commun à S1 et S2.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7D3EE95D-E079-4067-9C64-6558B47AA4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52575"/>
            <a:ext cx="5372100" cy="438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56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5958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EFCA04E-9BDA-4928-ACE1-C570487BA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00843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750" b="1" u="sng" dirty="0"/>
              <a:t>Exemple : disque en contact avec un plan</a:t>
            </a:r>
            <a:endParaRPr lang="fr-FR" sz="3750" b="1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0F2FFB5-FBBB-476C-8B09-F23F73C97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199" y="1466850"/>
            <a:ext cx="6543675" cy="4907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76BEE392-ED12-4FA4-90C1-086D77AAB653}"/>
              </a:ext>
            </a:extLst>
          </p:cNvPr>
          <p:cNvSpPr txBox="1"/>
          <p:nvPr/>
        </p:nvSpPr>
        <p:spPr>
          <a:xfrm>
            <a:off x="5200650" y="19240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19295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6306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EFCA04E-9BDA-4928-ACE1-C570487BA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00843"/>
          </a:xfrm>
        </p:spPr>
        <p:txBody>
          <a:bodyPr>
            <a:normAutofit/>
          </a:bodyPr>
          <a:lstStyle/>
          <a:p>
            <a:pPr algn="ctr"/>
            <a:r>
              <a:rPr lang="fr-FR" sz="3750" b="1" u="sng" dirty="0"/>
              <a:t>Actions de contact</a:t>
            </a:r>
            <a:endParaRPr lang="fr-FR" sz="3750" b="1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76BEE392-ED12-4FA4-90C1-086D77AAB653}"/>
              </a:ext>
            </a:extLst>
          </p:cNvPr>
          <p:cNvSpPr txBox="1"/>
          <p:nvPr/>
        </p:nvSpPr>
        <p:spPr>
          <a:xfrm>
            <a:off x="5200650" y="19240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B14B955-6666-42FB-A094-AB6A58EB98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8499" y="1262062"/>
            <a:ext cx="5127001" cy="5040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43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0664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EFCA04E-9BDA-4928-ACE1-C570487BA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00843"/>
          </a:xfrm>
        </p:spPr>
        <p:txBody>
          <a:bodyPr>
            <a:normAutofit/>
          </a:bodyPr>
          <a:lstStyle/>
          <a:p>
            <a:pPr algn="ctr"/>
            <a:r>
              <a:rPr lang="fr-FR" sz="3750" b="1" u="sng" dirty="0"/>
              <a:t>Solide sur un plan incliné</a:t>
            </a:r>
            <a:endParaRPr lang="fr-FR" sz="3750" b="1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76BEE392-ED12-4FA4-90C1-086D77AAB653}"/>
              </a:ext>
            </a:extLst>
          </p:cNvPr>
          <p:cNvSpPr txBox="1"/>
          <p:nvPr/>
        </p:nvSpPr>
        <p:spPr>
          <a:xfrm>
            <a:off x="5200650" y="19240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4FE56D4-6F22-400E-B1D6-3EBEBD3C2F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855" y="2108716"/>
            <a:ext cx="7166290" cy="366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9889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1778</TotalTime>
  <Words>125</Words>
  <Application>Microsoft Office PowerPoint</Application>
  <PresentationFormat>Affichage à l'écran (4:3)</PresentationFormat>
  <Paragraphs>18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Thème Office</vt:lpstr>
      <vt:lpstr>LP 01: Contact entre deux solides, frottements</vt:lpstr>
      <vt:lpstr>Présentation PowerPoint</vt:lpstr>
      <vt:lpstr>Contact entre deux solides</vt:lpstr>
      <vt:lpstr>Présentation PowerPoint</vt:lpstr>
      <vt:lpstr>Exemple : disque en contact avec un plan</vt:lpstr>
      <vt:lpstr>Présentation PowerPoint</vt:lpstr>
      <vt:lpstr>Actions de contact</vt:lpstr>
      <vt:lpstr>Présentation PowerPoint</vt:lpstr>
      <vt:lpstr>Solide sur un plan incliné</vt:lpstr>
      <vt:lpstr>Présentation PowerPoint</vt:lpstr>
      <vt:lpstr>Mouvement de collé-glissé (stick-slip)</vt:lpstr>
      <vt:lpstr>Présentation PowerPoint</vt:lpstr>
      <vt:lpstr>Mouvement de collé-glissé (stick-slip)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TOM</dc:creator>
  <cp:lastModifiedBy>Armel JOUAN-POURCHET</cp:lastModifiedBy>
  <cp:revision>91</cp:revision>
  <dcterms:created xsi:type="dcterms:W3CDTF">2020-10-17T15:54:29Z</dcterms:created>
  <dcterms:modified xsi:type="dcterms:W3CDTF">2021-06-12T15:29:51Z</dcterms:modified>
</cp:coreProperties>
</file>