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0" r:id="rId8"/>
    <p:sldId id="261" r:id="rId9"/>
    <p:sldId id="262" r:id="rId10"/>
    <p:sldId id="259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BF9C2B-6252-4BB8-AEB4-2F263A5F5D3D}" v="33" dt="2020-12-02T20:59:52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dine Martinon" userId="ab05d3b9a1d07202" providerId="LiveId" clId="{D8BF9C2B-6252-4BB8-AEB4-2F263A5F5D3D}"/>
    <pc:docChg chg="undo custSel addSld modSld sldOrd">
      <pc:chgData name="Blandine Martinon" userId="ab05d3b9a1d07202" providerId="LiveId" clId="{D8BF9C2B-6252-4BB8-AEB4-2F263A5F5D3D}" dt="2020-12-02T20:59:52.240" v="200"/>
      <pc:docMkLst>
        <pc:docMk/>
      </pc:docMkLst>
      <pc:sldChg chg="modSp mod">
        <pc:chgData name="Blandine Martinon" userId="ab05d3b9a1d07202" providerId="LiveId" clId="{D8BF9C2B-6252-4BB8-AEB4-2F263A5F5D3D}" dt="2020-12-02T20:48:24.040" v="196" actId="113"/>
        <pc:sldMkLst>
          <pc:docMk/>
          <pc:sldMk cId="127667039" sldId="256"/>
        </pc:sldMkLst>
        <pc:spChg chg="mod">
          <ac:chgData name="Blandine Martinon" userId="ab05d3b9a1d07202" providerId="LiveId" clId="{D8BF9C2B-6252-4BB8-AEB4-2F263A5F5D3D}" dt="2020-12-02T20:48:24.040" v="196" actId="113"/>
          <ac:spMkLst>
            <pc:docMk/>
            <pc:sldMk cId="127667039" sldId="256"/>
            <ac:spMk id="3" creationId="{CCDA3F60-C8A6-42F7-B8E4-49D8EF9C0575}"/>
          </ac:spMkLst>
        </pc:spChg>
      </pc:sldChg>
      <pc:sldChg chg="delSp mod">
        <pc:chgData name="Blandine Martinon" userId="ab05d3b9a1d07202" providerId="LiveId" clId="{D8BF9C2B-6252-4BB8-AEB4-2F263A5F5D3D}" dt="2020-12-02T18:38:25.491" v="0" actId="478"/>
        <pc:sldMkLst>
          <pc:docMk/>
          <pc:sldMk cId="2140412255" sldId="260"/>
        </pc:sldMkLst>
        <pc:picChg chg="del">
          <ac:chgData name="Blandine Martinon" userId="ab05d3b9a1d07202" providerId="LiveId" clId="{D8BF9C2B-6252-4BB8-AEB4-2F263A5F5D3D}" dt="2020-12-02T18:38:25.491" v="0" actId="478"/>
          <ac:picMkLst>
            <pc:docMk/>
            <pc:sldMk cId="2140412255" sldId="260"/>
            <ac:picMk id="8" creationId="{5EDC4302-66E8-48FE-B558-7B328A891194}"/>
          </ac:picMkLst>
        </pc:picChg>
      </pc:sldChg>
      <pc:sldChg chg="addSp delSp modSp new mod">
        <pc:chgData name="Blandine Martinon" userId="ab05d3b9a1d07202" providerId="LiveId" clId="{D8BF9C2B-6252-4BB8-AEB4-2F263A5F5D3D}" dt="2020-12-02T18:38:42.958" v="6" actId="1076"/>
        <pc:sldMkLst>
          <pc:docMk/>
          <pc:sldMk cId="1891435640" sldId="261"/>
        </pc:sldMkLst>
        <pc:spChg chg="del">
          <ac:chgData name="Blandine Martinon" userId="ab05d3b9a1d07202" providerId="LiveId" clId="{D8BF9C2B-6252-4BB8-AEB4-2F263A5F5D3D}" dt="2020-12-02T18:38:32.978" v="2" actId="478"/>
          <ac:spMkLst>
            <pc:docMk/>
            <pc:sldMk cId="1891435640" sldId="261"/>
            <ac:spMk id="2" creationId="{7F656CC8-4A30-4FFD-A7F3-556DB183C6EC}"/>
          </ac:spMkLst>
        </pc:spChg>
        <pc:spChg chg="del">
          <ac:chgData name="Blandine Martinon" userId="ab05d3b9a1d07202" providerId="LiveId" clId="{D8BF9C2B-6252-4BB8-AEB4-2F263A5F5D3D}" dt="2020-12-02T18:38:34.225" v="3" actId="478"/>
          <ac:spMkLst>
            <pc:docMk/>
            <pc:sldMk cId="1891435640" sldId="261"/>
            <ac:spMk id="3" creationId="{A9F8DB19-FDF9-409A-85FB-53B098CC4D4E}"/>
          </ac:spMkLst>
        </pc:spChg>
        <pc:picChg chg="add mod">
          <ac:chgData name="Blandine Martinon" userId="ab05d3b9a1d07202" providerId="LiveId" clId="{D8BF9C2B-6252-4BB8-AEB4-2F263A5F5D3D}" dt="2020-12-02T18:38:42.958" v="6" actId="1076"/>
          <ac:picMkLst>
            <pc:docMk/>
            <pc:sldMk cId="1891435640" sldId="261"/>
            <ac:picMk id="4" creationId="{5EC02A9D-DBB4-465C-9BC0-4EB2DD67B6EA}"/>
          </ac:picMkLst>
        </pc:picChg>
      </pc:sldChg>
      <pc:sldChg chg="addSp delSp modSp new mod">
        <pc:chgData name="Blandine Martinon" userId="ab05d3b9a1d07202" providerId="LiveId" clId="{D8BF9C2B-6252-4BB8-AEB4-2F263A5F5D3D}" dt="2020-12-02T18:43:39.359" v="14" actId="1076"/>
        <pc:sldMkLst>
          <pc:docMk/>
          <pc:sldMk cId="486608049" sldId="262"/>
        </pc:sldMkLst>
        <pc:spChg chg="del">
          <ac:chgData name="Blandine Martinon" userId="ab05d3b9a1d07202" providerId="LiveId" clId="{D8BF9C2B-6252-4BB8-AEB4-2F263A5F5D3D}" dt="2020-12-02T18:43:24.910" v="8" actId="478"/>
          <ac:spMkLst>
            <pc:docMk/>
            <pc:sldMk cId="486608049" sldId="262"/>
            <ac:spMk id="2" creationId="{587BF7A7-0F58-4EAA-AF03-06D989AAD2D8}"/>
          </ac:spMkLst>
        </pc:spChg>
        <pc:spChg chg="del">
          <ac:chgData name="Blandine Martinon" userId="ab05d3b9a1d07202" providerId="LiveId" clId="{D8BF9C2B-6252-4BB8-AEB4-2F263A5F5D3D}" dt="2020-12-02T18:43:26.833" v="9" actId="478"/>
          <ac:spMkLst>
            <pc:docMk/>
            <pc:sldMk cId="486608049" sldId="262"/>
            <ac:spMk id="3" creationId="{40DC1243-FF16-41A5-BCB6-407F0DC8C14C}"/>
          </ac:spMkLst>
        </pc:spChg>
        <pc:picChg chg="add mod">
          <ac:chgData name="Blandine Martinon" userId="ab05d3b9a1d07202" providerId="LiveId" clId="{D8BF9C2B-6252-4BB8-AEB4-2F263A5F5D3D}" dt="2020-12-02T18:43:39.359" v="14" actId="1076"/>
          <ac:picMkLst>
            <pc:docMk/>
            <pc:sldMk cId="486608049" sldId="262"/>
            <ac:picMk id="5" creationId="{F495291F-CE9C-42A3-8781-7C79C795A245}"/>
          </ac:picMkLst>
        </pc:picChg>
      </pc:sldChg>
      <pc:sldChg chg="addSp delSp modSp new mod ord">
        <pc:chgData name="Blandine Martinon" userId="ab05d3b9a1d07202" providerId="LiveId" clId="{D8BF9C2B-6252-4BB8-AEB4-2F263A5F5D3D}" dt="2020-12-02T20:38:33.182" v="182" actId="21"/>
        <pc:sldMkLst>
          <pc:docMk/>
          <pc:sldMk cId="8973834" sldId="263"/>
        </pc:sldMkLst>
        <pc:spChg chg="add del mod">
          <ac:chgData name="Blandine Martinon" userId="ab05d3b9a1d07202" providerId="LiveId" clId="{D8BF9C2B-6252-4BB8-AEB4-2F263A5F5D3D}" dt="2020-12-02T20:06:03.924" v="142" actId="255"/>
          <ac:spMkLst>
            <pc:docMk/>
            <pc:sldMk cId="8973834" sldId="263"/>
            <ac:spMk id="2" creationId="{17EC21FA-82AA-48BD-8738-6D996A8B8724}"/>
          </ac:spMkLst>
        </pc:spChg>
        <pc:spChg chg="add mod ord">
          <ac:chgData name="Blandine Martinon" userId="ab05d3b9a1d07202" providerId="LiveId" clId="{D8BF9C2B-6252-4BB8-AEB4-2F263A5F5D3D}" dt="2020-12-02T20:22:07.901" v="166" actId="1076"/>
          <ac:spMkLst>
            <pc:docMk/>
            <pc:sldMk cId="8973834" sldId="263"/>
            <ac:spMk id="3" creationId="{814F32ED-F3F9-4C38-AB5C-F3B910B7C50A}"/>
          </ac:spMkLst>
        </pc:spChg>
        <pc:spChg chg="add del">
          <ac:chgData name="Blandine Martinon" userId="ab05d3b9a1d07202" providerId="LiveId" clId="{D8BF9C2B-6252-4BB8-AEB4-2F263A5F5D3D}" dt="2020-12-02T19:06:40.680" v="20" actId="478"/>
          <ac:spMkLst>
            <pc:docMk/>
            <pc:sldMk cId="8973834" sldId="263"/>
            <ac:spMk id="3" creationId="{995E0FF7-BA82-4676-8E78-78378369C50D}"/>
          </ac:spMkLst>
        </pc:spChg>
        <pc:spChg chg="add del mod">
          <ac:chgData name="Blandine Martinon" userId="ab05d3b9a1d07202" providerId="LiveId" clId="{D8BF9C2B-6252-4BB8-AEB4-2F263A5F5D3D}" dt="2020-12-02T20:00:10.471" v="119" actId="478"/>
          <ac:spMkLst>
            <pc:docMk/>
            <pc:sldMk cId="8973834" sldId="263"/>
            <ac:spMk id="8" creationId="{0AEC7B16-D361-425E-98F5-25C1D7BED5E8}"/>
          </ac:spMkLst>
        </pc:spChg>
        <pc:spChg chg="add del mod ord">
          <ac:chgData name="Blandine Martinon" userId="ab05d3b9a1d07202" providerId="LiveId" clId="{D8BF9C2B-6252-4BB8-AEB4-2F263A5F5D3D}" dt="2020-12-02T20:38:33.182" v="182" actId="21"/>
          <ac:spMkLst>
            <pc:docMk/>
            <pc:sldMk cId="8973834" sldId="263"/>
            <ac:spMk id="26" creationId="{6C49C7F6-A6B8-43F0-943F-5BE6439EB0E0}"/>
          </ac:spMkLst>
        </pc:spChg>
        <pc:spChg chg="add del mod">
          <ac:chgData name="Blandine Martinon" userId="ab05d3b9a1d07202" providerId="LiveId" clId="{D8BF9C2B-6252-4BB8-AEB4-2F263A5F5D3D}" dt="2020-12-02T20:38:33.182" v="182" actId="21"/>
          <ac:spMkLst>
            <pc:docMk/>
            <pc:sldMk cId="8973834" sldId="263"/>
            <ac:spMk id="35" creationId="{40BB3C01-B289-42D1-A0AD-1B900C818DC1}"/>
          </ac:spMkLst>
        </pc:spChg>
        <pc:spChg chg="add del mod">
          <ac:chgData name="Blandine Martinon" userId="ab05d3b9a1d07202" providerId="LiveId" clId="{D8BF9C2B-6252-4BB8-AEB4-2F263A5F5D3D}" dt="2020-12-02T20:38:33.182" v="182" actId="21"/>
          <ac:spMkLst>
            <pc:docMk/>
            <pc:sldMk cId="8973834" sldId="263"/>
            <ac:spMk id="36" creationId="{30DDF7FD-E525-4DFA-9DF5-9F44D438E8E8}"/>
          </ac:spMkLst>
        </pc:spChg>
        <pc:grpChg chg="del mod">
          <ac:chgData name="Blandine Martinon" userId="ab05d3b9a1d07202" providerId="LiveId" clId="{D8BF9C2B-6252-4BB8-AEB4-2F263A5F5D3D}" dt="2020-12-02T20:38:33.182" v="182" actId="21"/>
          <ac:grpSpMkLst>
            <pc:docMk/>
            <pc:sldMk cId="8973834" sldId="263"/>
            <ac:grpSpMk id="41" creationId="{E354F88B-F471-4ABD-B578-E82E181D9980}"/>
          </ac:grpSpMkLst>
        </pc:grpChg>
        <pc:picChg chg="add mod">
          <ac:chgData name="Blandine Martinon" userId="ab05d3b9a1d07202" providerId="LiveId" clId="{D8BF9C2B-6252-4BB8-AEB4-2F263A5F5D3D}" dt="2020-12-02T20:06:08.904" v="143" actId="1076"/>
          <ac:picMkLst>
            <pc:docMk/>
            <pc:sldMk cId="8973834" sldId="263"/>
            <ac:picMk id="5" creationId="{EA19854D-E4AC-4091-8BEB-E35F79C6C8C7}"/>
          </ac:picMkLst>
        </pc:picChg>
        <pc:picChg chg="add mod">
          <ac:chgData name="Blandine Martinon" userId="ab05d3b9a1d07202" providerId="LiveId" clId="{D8BF9C2B-6252-4BB8-AEB4-2F263A5F5D3D}" dt="2020-12-02T20:00:04.979" v="117" actId="1076"/>
          <ac:picMkLst>
            <pc:docMk/>
            <pc:sldMk cId="8973834" sldId="263"/>
            <ac:picMk id="7" creationId="{8F113316-A941-4C50-9638-5228FA693455}"/>
          </ac:picMkLst>
        </pc:picChg>
        <pc:picChg chg="add mod modCrop">
          <ac:chgData name="Blandine Martinon" userId="ab05d3b9a1d07202" providerId="LiveId" clId="{D8BF9C2B-6252-4BB8-AEB4-2F263A5F5D3D}" dt="2020-12-02T20:13:01.168" v="159" actId="1076"/>
          <ac:picMkLst>
            <pc:docMk/>
            <pc:sldMk cId="8973834" sldId="263"/>
            <ac:picMk id="10" creationId="{5781366D-CE7F-46BE-8D8F-8F18AAF14553}"/>
          </ac:picMkLst>
        </pc:picChg>
        <pc:picChg chg="add mod modCrop">
          <ac:chgData name="Blandine Martinon" userId="ab05d3b9a1d07202" providerId="LiveId" clId="{D8BF9C2B-6252-4BB8-AEB4-2F263A5F5D3D}" dt="2020-12-02T20:12:57.321" v="158" actId="1076"/>
          <ac:picMkLst>
            <pc:docMk/>
            <pc:sldMk cId="8973834" sldId="263"/>
            <ac:picMk id="12" creationId="{5067A9B4-25BA-400E-94AF-AFBA333402C8}"/>
          </ac:picMkLst>
        </pc:picChg>
        <pc:picChg chg="add del">
          <ac:chgData name="Blandine Martinon" userId="ab05d3b9a1d07202" providerId="LiveId" clId="{D8BF9C2B-6252-4BB8-AEB4-2F263A5F5D3D}" dt="2020-12-02T19:20:07.311" v="78" actId="478"/>
          <ac:picMkLst>
            <pc:docMk/>
            <pc:sldMk cId="8973834" sldId="263"/>
            <ac:picMk id="13" creationId="{00ADD8E5-F4C7-4A95-8D95-4D03590932EF}"/>
          </ac:picMkLst>
        </pc:picChg>
        <pc:picChg chg="add del mod">
          <ac:chgData name="Blandine Martinon" userId="ab05d3b9a1d07202" providerId="LiveId" clId="{D8BF9C2B-6252-4BB8-AEB4-2F263A5F5D3D}" dt="2020-12-02T19:57:28.070" v="100" actId="478"/>
          <ac:picMkLst>
            <pc:docMk/>
            <pc:sldMk cId="8973834" sldId="263"/>
            <ac:picMk id="15" creationId="{F2EEB640-3E06-4104-8076-98D941F01464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17" creationId="{A82432BE-792F-43B9-8424-4E750D52A158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19" creationId="{49B4B49F-9616-4823-8B06-93F22226F8EB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21" creationId="{0BD3441C-8681-4576-A045-085785296426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23" creationId="{289D811C-0D8E-4F9D-98C0-546965E12A8F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25" creationId="{5F03C2F7-49F7-4371-B94D-06A494B935FC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27" creationId="{0A26ABCA-F798-4A67-82E9-EAABDC383FA8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29" creationId="{453B6065-B3C7-4105-A95C-5167B9D37815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30" creationId="{87DB24BD-5A53-4FB3-B9B0-C09066947C86}"/>
          </ac:picMkLst>
        </pc:picChg>
        <pc:picChg chg="add del mod">
          <ac:chgData name="Blandine Martinon" userId="ab05d3b9a1d07202" providerId="LiveId" clId="{D8BF9C2B-6252-4BB8-AEB4-2F263A5F5D3D}" dt="2020-12-02T20:04:44.027" v="125" actId="478"/>
          <ac:picMkLst>
            <pc:docMk/>
            <pc:sldMk cId="8973834" sldId="263"/>
            <ac:picMk id="32" creationId="{90AF5FAB-75D2-44D7-BD1F-1E3314DDC5DF}"/>
          </ac:picMkLst>
        </pc:picChg>
        <pc:picChg chg="add del mod">
          <ac:chgData name="Blandine Martinon" userId="ab05d3b9a1d07202" providerId="LiveId" clId="{D8BF9C2B-6252-4BB8-AEB4-2F263A5F5D3D}" dt="2020-12-02T20:38:33.182" v="182" actId="21"/>
          <ac:picMkLst>
            <pc:docMk/>
            <pc:sldMk cId="8973834" sldId="263"/>
            <ac:picMk id="34" creationId="{DA90E550-A91E-40FD-941C-12D5643A4BDF}"/>
          </ac:picMkLst>
        </pc:picChg>
        <pc:inkChg chg="add del mod">
          <ac:chgData name="Blandine Martinon" userId="ab05d3b9a1d07202" providerId="LiveId" clId="{D8BF9C2B-6252-4BB8-AEB4-2F263A5F5D3D}" dt="2020-12-02T20:38:33.182" v="182" actId="21"/>
          <ac:inkMkLst>
            <pc:docMk/>
            <pc:sldMk cId="8973834" sldId="263"/>
            <ac:inkMk id="37" creationId="{EB0E2EF1-CDCA-4D1B-9291-8D2F06DFC4E8}"/>
          </ac:inkMkLst>
        </pc:inkChg>
        <pc:inkChg chg="add mod">
          <ac:chgData name="Blandine Martinon" userId="ab05d3b9a1d07202" providerId="LiveId" clId="{D8BF9C2B-6252-4BB8-AEB4-2F263A5F5D3D}" dt="2020-12-02T20:11:37.822" v="148"/>
          <ac:inkMkLst>
            <pc:docMk/>
            <pc:sldMk cId="8973834" sldId="263"/>
            <ac:inkMk id="38" creationId="{F0CA6B22-69B7-4DBC-913E-4BA342CF28ED}"/>
          </ac:inkMkLst>
        </pc:inkChg>
        <pc:inkChg chg="add mod">
          <ac:chgData name="Blandine Martinon" userId="ab05d3b9a1d07202" providerId="LiveId" clId="{D8BF9C2B-6252-4BB8-AEB4-2F263A5F5D3D}" dt="2020-12-02T20:11:37.822" v="148"/>
          <ac:inkMkLst>
            <pc:docMk/>
            <pc:sldMk cId="8973834" sldId="263"/>
            <ac:inkMk id="39" creationId="{D49E59F5-1E53-4967-9C35-9410B19CA2B9}"/>
          </ac:inkMkLst>
        </pc:inkChg>
        <pc:inkChg chg="add mod">
          <ac:chgData name="Blandine Martinon" userId="ab05d3b9a1d07202" providerId="LiveId" clId="{D8BF9C2B-6252-4BB8-AEB4-2F263A5F5D3D}" dt="2020-12-02T20:11:37.822" v="148"/>
          <ac:inkMkLst>
            <pc:docMk/>
            <pc:sldMk cId="8973834" sldId="263"/>
            <ac:inkMk id="40" creationId="{5158801A-874A-4A1D-AADF-D312F7DB7A17}"/>
          </ac:inkMkLst>
        </pc:inkChg>
        <pc:inkChg chg="add del">
          <ac:chgData name="Blandine Martinon" userId="ab05d3b9a1d07202" providerId="LiveId" clId="{D8BF9C2B-6252-4BB8-AEB4-2F263A5F5D3D}" dt="2020-12-02T20:11:54.720" v="150" actId="9405"/>
          <ac:inkMkLst>
            <pc:docMk/>
            <pc:sldMk cId="8973834" sldId="263"/>
            <ac:inkMk id="42" creationId="{52A7B114-2615-4E4E-A26C-13C81D64FE52}"/>
          </ac:inkMkLst>
        </pc:inkChg>
        <pc:inkChg chg="add del mod">
          <ac:chgData name="Blandine Martinon" userId="ab05d3b9a1d07202" providerId="LiveId" clId="{D8BF9C2B-6252-4BB8-AEB4-2F263A5F5D3D}" dt="2020-12-02T20:38:33.182" v="182" actId="21"/>
          <ac:inkMkLst>
            <pc:docMk/>
            <pc:sldMk cId="8973834" sldId="263"/>
            <ac:inkMk id="43" creationId="{2F6D61C6-93F6-4563-8D36-3E19660D155E}"/>
          </ac:inkMkLst>
        </pc:inkChg>
        <pc:inkChg chg="add del">
          <ac:chgData name="Blandine Martinon" userId="ab05d3b9a1d07202" providerId="LiveId" clId="{D8BF9C2B-6252-4BB8-AEB4-2F263A5F5D3D}" dt="2020-12-02T20:12:22.090" v="155" actId="9405"/>
          <ac:inkMkLst>
            <pc:docMk/>
            <pc:sldMk cId="8973834" sldId="263"/>
            <ac:inkMk id="44" creationId="{C92581A2-A30E-4023-9F46-ABBE97BC38F2}"/>
          </ac:inkMkLst>
        </pc:inkChg>
        <pc:inkChg chg="add del">
          <ac:chgData name="Blandine Martinon" userId="ab05d3b9a1d07202" providerId="LiveId" clId="{D8BF9C2B-6252-4BB8-AEB4-2F263A5F5D3D}" dt="2020-12-02T20:12:21.769" v="154" actId="9405"/>
          <ac:inkMkLst>
            <pc:docMk/>
            <pc:sldMk cId="8973834" sldId="263"/>
            <ac:inkMk id="45" creationId="{14F23FBD-716A-44F6-945B-AB65F706815E}"/>
          </ac:inkMkLst>
        </pc:inkChg>
      </pc:sldChg>
      <pc:sldChg chg="addSp delSp modSp new mod">
        <pc:chgData name="Blandine Martinon" userId="ab05d3b9a1d07202" providerId="LiveId" clId="{D8BF9C2B-6252-4BB8-AEB4-2F263A5F5D3D}" dt="2020-12-02T20:46:52.980" v="190" actId="21"/>
        <pc:sldMkLst>
          <pc:docMk/>
          <pc:sldMk cId="2169177161" sldId="264"/>
        </pc:sldMkLst>
        <pc:spChg chg="del">
          <ac:chgData name="Blandine Martinon" userId="ab05d3b9a1d07202" providerId="LiveId" clId="{D8BF9C2B-6252-4BB8-AEB4-2F263A5F5D3D}" dt="2020-12-02T20:38:24.432" v="181" actId="478"/>
          <ac:spMkLst>
            <pc:docMk/>
            <pc:sldMk cId="2169177161" sldId="264"/>
            <ac:spMk id="2" creationId="{7F011420-B065-4328-98FC-13B8BA20804E}"/>
          </ac:spMkLst>
        </pc:spChg>
        <pc:spChg chg="del">
          <ac:chgData name="Blandine Martinon" userId="ab05d3b9a1d07202" providerId="LiveId" clId="{D8BF9C2B-6252-4BB8-AEB4-2F263A5F5D3D}" dt="2020-12-02T20:38:22.170" v="180" actId="478"/>
          <ac:spMkLst>
            <pc:docMk/>
            <pc:sldMk cId="2169177161" sldId="264"/>
            <ac:spMk id="3" creationId="{5BC0A128-12F6-4F1B-B4D7-FF8D61D744D9}"/>
          </ac:spMkLst>
        </pc:spChg>
        <pc:spChg chg="add del mod">
          <ac:chgData name="Blandine Martinon" userId="ab05d3b9a1d07202" providerId="LiveId" clId="{D8BF9C2B-6252-4BB8-AEB4-2F263A5F5D3D}" dt="2020-12-02T20:46:52.980" v="190" actId="21"/>
          <ac:spMkLst>
            <pc:docMk/>
            <pc:sldMk cId="2169177161" sldId="264"/>
            <ac:spMk id="4" creationId="{54C7AE49-9D68-412A-8FB8-B52D61B345AC}"/>
          </ac:spMkLst>
        </pc:spChg>
        <pc:spChg chg="add del mod">
          <ac:chgData name="Blandine Martinon" userId="ab05d3b9a1d07202" providerId="LiveId" clId="{D8BF9C2B-6252-4BB8-AEB4-2F263A5F5D3D}" dt="2020-12-02T20:46:52.980" v="190" actId="21"/>
          <ac:spMkLst>
            <pc:docMk/>
            <pc:sldMk cId="2169177161" sldId="264"/>
            <ac:spMk id="14" creationId="{273F9237-A8FA-4894-BA05-E109826EF56A}"/>
          </ac:spMkLst>
        </pc:spChg>
        <pc:spChg chg="add del mod">
          <ac:chgData name="Blandine Martinon" userId="ab05d3b9a1d07202" providerId="LiveId" clId="{D8BF9C2B-6252-4BB8-AEB4-2F263A5F5D3D}" dt="2020-12-02T20:46:52.980" v="190" actId="21"/>
          <ac:spMkLst>
            <pc:docMk/>
            <pc:sldMk cId="2169177161" sldId="264"/>
            <ac:spMk id="15" creationId="{49C9D741-C9A5-466B-9B8E-069E5BCEA96F}"/>
          </ac:spMkLst>
        </pc:spChg>
        <pc:spChg chg="add mod">
          <ac:chgData name="Blandine Martinon" userId="ab05d3b9a1d07202" providerId="LiveId" clId="{D8BF9C2B-6252-4BB8-AEB4-2F263A5F5D3D}" dt="2020-12-02T20:38:48.664" v="184"/>
          <ac:spMkLst>
            <pc:docMk/>
            <pc:sldMk cId="2169177161" sldId="264"/>
            <ac:spMk id="22" creationId="{E2156C5F-3EDE-43C8-806C-F169289ABE3A}"/>
          </ac:spMkLst>
        </pc:spChg>
        <pc:spChg chg="add mod">
          <ac:chgData name="Blandine Martinon" userId="ab05d3b9a1d07202" providerId="LiveId" clId="{D8BF9C2B-6252-4BB8-AEB4-2F263A5F5D3D}" dt="2020-12-02T20:39:00.639" v="185"/>
          <ac:spMkLst>
            <pc:docMk/>
            <pc:sldMk cId="2169177161" sldId="264"/>
            <ac:spMk id="26" creationId="{014B155D-DF89-44CC-9E27-1606BB95B40F}"/>
          </ac:spMkLst>
        </pc:spChg>
        <pc:grpChg chg="add mod">
          <ac:chgData name="Blandine Martinon" userId="ab05d3b9a1d07202" providerId="LiveId" clId="{D8BF9C2B-6252-4BB8-AEB4-2F263A5F5D3D}" dt="2020-12-02T20:38:35.573" v="183"/>
          <ac:grpSpMkLst>
            <pc:docMk/>
            <pc:sldMk cId="2169177161" sldId="264"/>
            <ac:grpSpMk id="17" creationId="{709A6B60-373D-4F34-AD35-8A0AB0B8EFED}"/>
          </ac:grpSpMkLst>
        </pc:grpChg>
        <pc:picChg chg="add mod">
          <ac:chgData name="Blandine Martinon" userId="ab05d3b9a1d07202" providerId="LiveId" clId="{D8BF9C2B-6252-4BB8-AEB4-2F263A5F5D3D}" dt="2020-12-02T20:38:35.573" v="183"/>
          <ac:picMkLst>
            <pc:docMk/>
            <pc:sldMk cId="2169177161" sldId="264"/>
            <ac:picMk id="5" creationId="{DF48C322-82CA-4D15-840A-19DEEA2E600F}"/>
          </ac:picMkLst>
        </pc:picChg>
        <pc:picChg chg="add mod">
          <ac:chgData name="Blandine Martinon" userId="ab05d3b9a1d07202" providerId="LiveId" clId="{D8BF9C2B-6252-4BB8-AEB4-2F263A5F5D3D}" dt="2020-12-02T20:38:35.573" v="183"/>
          <ac:picMkLst>
            <pc:docMk/>
            <pc:sldMk cId="2169177161" sldId="264"/>
            <ac:picMk id="6" creationId="{7FEC1DE8-8CF7-41F0-97B2-97CB0DFBC644}"/>
          </ac:picMkLst>
        </pc:picChg>
        <pc:picChg chg="add mod">
          <ac:chgData name="Blandine Martinon" userId="ab05d3b9a1d07202" providerId="LiveId" clId="{D8BF9C2B-6252-4BB8-AEB4-2F263A5F5D3D}" dt="2020-12-02T20:38:35.573" v="183"/>
          <ac:picMkLst>
            <pc:docMk/>
            <pc:sldMk cId="2169177161" sldId="264"/>
            <ac:picMk id="7" creationId="{04016B30-9422-469C-9DB7-BFF14ED66D7B}"/>
          </ac:picMkLst>
        </pc:picChg>
        <pc:picChg chg="add mod">
          <ac:chgData name="Blandine Martinon" userId="ab05d3b9a1d07202" providerId="LiveId" clId="{D8BF9C2B-6252-4BB8-AEB4-2F263A5F5D3D}" dt="2020-12-02T20:38:35.573" v="183"/>
          <ac:picMkLst>
            <pc:docMk/>
            <pc:sldMk cId="2169177161" sldId="264"/>
            <ac:picMk id="8" creationId="{EC6BE8BF-0D4A-4E91-A087-9C09A4A02B6C}"/>
          </ac:picMkLst>
        </pc:picChg>
        <pc:picChg chg="add mod">
          <ac:chgData name="Blandine Martinon" userId="ab05d3b9a1d07202" providerId="LiveId" clId="{D8BF9C2B-6252-4BB8-AEB4-2F263A5F5D3D}" dt="2020-12-02T20:38:35.573" v="183"/>
          <ac:picMkLst>
            <pc:docMk/>
            <pc:sldMk cId="2169177161" sldId="264"/>
            <ac:picMk id="9" creationId="{6C9E184F-F4F1-4E9A-BA86-3AB093693193}"/>
          </ac:picMkLst>
        </pc:picChg>
        <pc:picChg chg="add mod">
          <ac:chgData name="Blandine Martinon" userId="ab05d3b9a1d07202" providerId="LiveId" clId="{D8BF9C2B-6252-4BB8-AEB4-2F263A5F5D3D}" dt="2020-12-02T20:38:35.573" v="183"/>
          <ac:picMkLst>
            <pc:docMk/>
            <pc:sldMk cId="2169177161" sldId="264"/>
            <ac:picMk id="10" creationId="{E3F426A7-63C8-46ED-B68E-8372B1D54440}"/>
          </ac:picMkLst>
        </pc:picChg>
        <pc:picChg chg="add mod">
          <ac:chgData name="Blandine Martinon" userId="ab05d3b9a1d07202" providerId="LiveId" clId="{D8BF9C2B-6252-4BB8-AEB4-2F263A5F5D3D}" dt="2020-12-02T20:38:35.573" v="183"/>
          <ac:picMkLst>
            <pc:docMk/>
            <pc:sldMk cId="2169177161" sldId="264"/>
            <ac:picMk id="11" creationId="{C7B5B3FA-4B1B-4972-8D5E-7D7DB93C7804}"/>
          </ac:picMkLst>
        </pc:picChg>
        <pc:picChg chg="add mod">
          <ac:chgData name="Blandine Martinon" userId="ab05d3b9a1d07202" providerId="LiveId" clId="{D8BF9C2B-6252-4BB8-AEB4-2F263A5F5D3D}" dt="2020-12-02T20:38:35.573" v="183"/>
          <ac:picMkLst>
            <pc:docMk/>
            <pc:sldMk cId="2169177161" sldId="264"/>
            <ac:picMk id="12" creationId="{80E28082-C151-41F7-B2AA-ABF12964C7A9}"/>
          </ac:picMkLst>
        </pc:picChg>
        <pc:picChg chg="add del mod">
          <ac:chgData name="Blandine Martinon" userId="ab05d3b9a1d07202" providerId="LiveId" clId="{D8BF9C2B-6252-4BB8-AEB4-2F263A5F5D3D}" dt="2020-12-02T20:46:52.980" v="190" actId="21"/>
          <ac:picMkLst>
            <pc:docMk/>
            <pc:sldMk cId="2169177161" sldId="264"/>
            <ac:picMk id="13" creationId="{6C684679-F376-4118-ACDE-4F95B2854A4E}"/>
          </ac:picMkLst>
        </pc:picChg>
        <pc:picChg chg="add mod">
          <ac:chgData name="Blandine Martinon" userId="ab05d3b9a1d07202" providerId="LiveId" clId="{D8BF9C2B-6252-4BB8-AEB4-2F263A5F5D3D}" dt="2020-12-02T20:38:48.664" v="184"/>
          <ac:picMkLst>
            <pc:docMk/>
            <pc:sldMk cId="2169177161" sldId="264"/>
            <ac:picMk id="23" creationId="{D0147409-8975-42F5-B558-77E63F496664}"/>
          </ac:picMkLst>
        </pc:picChg>
        <pc:picChg chg="add mod">
          <ac:chgData name="Blandine Martinon" userId="ab05d3b9a1d07202" providerId="LiveId" clId="{D8BF9C2B-6252-4BB8-AEB4-2F263A5F5D3D}" dt="2020-12-02T20:38:48.664" v="184"/>
          <ac:picMkLst>
            <pc:docMk/>
            <pc:sldMk cId="2169177161" sldId="264"/>
            <ac:picMk id="24" creationId="{BEED27BE-F06B-4FF1-8DC4-7C52B9C89A0B}"/>
          </ac:picMkLst>
        </pc:picChg>
        <pc:picChg chg="add mod">
          <ac:chgData name="Blandine Martinon" userId="ab05d3b9a1d07202" providerId="LiveId" clId="{D8BF9C2B-6252-4BB8-AEB4-2F263A5F5D3D}" dt="2020-12-02T20:38:48.664" v="184"/>
          <ac:picMkLst>
            <pc:docMk/>
            <pc:sldMk cId="2169177161" sldId="264"/>
            <ac:picMk id="25" creationId="{FAC027C8-988F-448B-BD58-E769357EE58F}"/>
          </ac:picMkLst>
        </pc:picChg>
        <pc:picChg chg="add mod">
          <ac:chgData name="Blandine Martinon" userId="ab05d3b9a1d07202" providerId="LiveId" clId="{D8BF9C2B-6252-4BB8-AEB4-2F263A5F5D3D}" dt="2020-12-02T20:44:50.702" v="187"/>
          <ac:picMkLst>
            <pc:docMk/>
            <pc:sldMk cId="2169177161" sldId="264"/>
            <ac:picMk id="27" creationId="{855ADE3E-8FEA-4A9A-BE6F-9FFC9D3D63C2}"/>
          </ac:picMkLst>
        </pc:picChg>
        <pc:inkChg chg="add mod">
          <ac:chgData name="Blandine Martinon" userId="ab05d3b9a1d07202" providerId="LiveId" clId="{D8BF9C2B-6252-4BB8-AEB4-2F263A5F5D3D}" dt="2020-12-02T20:38:35.573" v="183"/>
          <ac:inkMkLst>
            <pc:docMk/>
            <pc:sldMk cId="2169177161" sldId="264"/>
            <ac:inkMk id="16" creationId="{98740FF5-A3AF-44E2-B77F-79267D762812}"/>
          </ac:inkMkLst>
        </pc:inkChg>
        <pc:inkChg chg="mod">
          <ac:chgData name="Blandine Martinon" userId="ab05d3b9a1d07202" providerId="LiveId" clId="{D8BF9C2B-6252-4BB8-AEB4-2F263A5F5D3D}" dt="2020-12-02T20:38:35.573" v="183"/>
          <ac:inkMkLst>
            <pc:docMk/>
            <pc:sldMk cId="2169177161" sldId="264"/>
            <ac:inkMk id="18" creationId="{AEAF8D95-436B-4CF0-A6B2-FD335317EAFB}"/>
          </ac:inkMkLst>
        </pc:inkChg>
        <pc:inkChg chg="mod">
          <ac:chgData name="Blandine Martinon" userId="ab05d3b9a1d07202" providerId="LiveId" clId="{D8BF9C2B-6252-4BB8-AEB4-2F263A5F5D3D}" dt="2020-12-02T20:38:35.573" v="183"/>
          <ac:inkMkLst>
            <pc:docMk/>
            <pc:sldMk cId="2169177161" sldId="264"/>
            <ac:inkMk id="19" creationId="{9AC57488-39C1-48BA-9FD4-FDBA2542EE61}"/>
          </ac:inkMkLst>
        </pc:inkChg>
        <pc:inkChg chg="mod">
          <ac:chgData name="Blandine Martinon" userId="ab05d3b9a1d07202" providerId="LiveId" clId="{D8BF9C2B-6252-4BB8-AEB4-2F263A5F5D3D}" dt="2020-12-02T20:38:35.573" v="183"/>
          <ac:inkMkLst>
            <pc:docMk/>
            <pc:sldMk cId="2169177161" sldId="264"/>
            <ac:inkMk id="20" creationId="{E3E06CDF-9A40-4668-9CE8-36770B5CEAAD}"/>
          </ac:inkMkLst>
        </pc:inkChg>
        <pc:inkChg chg="add mod">
          <ac:chgData name="Blandine Martinon" userId="ab05d3b9a1d07202" providerId="LiveId" clId="{D8BF9C2B-6252-4BB8-AEB4-2F263A5F5D3D}" dt="2020-12-02T20:38:35.573" v="183"/>
          <ac:inkMkLst>
            <pc:docMk/>
            <pc:sldMk cId="2169177161" sldId="264"/>
            <ac:inkMk id="21" creationId="{7E938405-2DE6-4FA2-868D-8EF281D21BA7}"/>
          </ac:inkMkLst>
        </pc:inkChg>
      </pc:sldChg>
      <pc:sldChg chg="addSp delSp modSp new mod">
        <pc:chgData name="Blandine Martinon" userId="ab05d3b9a1d07202" providerId="LiveId" clId="{D8BF9C2B-6252-4BB8-AEB4-2F263A5F5D3D}" dt="2020-12-02T20:47:18.133" v="194"/>
        <pc:sldMkLst>
          <pc:docMk/>
          <pc:sldMk cId="1693459774" sldId="265"/>
        </pc:sldMkLst>
        <pc:spChg chg="del">
          <ac:chgData name="Blandine Martinon" userId="ab05d3b9a1d07202" providerId="LiveId" clId="{D8BF9C2B-6252-4BB8-AEB4-2F263A5F5D3D}" dt="2020-12-02T20:44:56.104" v="188" actId="478"/>
          <ac:spMkLst>
            <pc:docMk/>
            <pc:sldMk cId="1693459774" sldId="265"/>
            <ac:spMk id="2" creationId="{B39573D1-3502-4C3E-86B4-EEE2A1686A6F}"/>
          </ac:spMkLst>
        </pc:spChg>
        <pc:spChg chg="del">
          <ac:chgData name="Blandine Martinon" userId="ab05d3b9a1d07202" providerId="LiveId" clId="{D8BF9C2B-6252-4BB8-AEB4-2F263A5F5D3D}" dt="2020-12-02T20:44:57.906" v="189" actId="478"/>
          <ac:spMkLst>
            <pc:docMk/>
            <pc:sldMk cId="1693459774" sldId="265"/>
            <ac:spMk id="3" creationId="{455E5AD5-7008-470A-AEE7-6EF7F3C55A6B}"/>
          </ac:spMkLst>
        </pc:spChg>
        <pc:spChg chg="add mod">
          <ac:chgData name="Blandine Martinon" userId="ab05d3b9a1d07202" providerId="LiveId" clId="{D8BF9C2B-6252-4BB8-AEB4-2F263A5F5D3D}" dt="2020-12-02T20:46:55.054" v="191"/>
          <ac:spMkLst>
            <pc:docMk/>
            <pc:sldMk cId="1693459774" sldId="265"/>
            <ac:spMk id="4" creationId="{6DBAABB9-BFFB-476C-A1F5-14A94CFAE946}"/>
          </ac:spMkLst>
        </pc:spChg>
        <pc:spChg chg="add mod">
          <ac:chgData name="Blandine Martinon" userId="ab05d3b9a1d07202" providerId="LiveId" clId="{D8BF9C2B-6252-4BB8-AEB4-2F263A5F5D3D}" dt="2020-12-02T20:46:55.054" v="191"/>
          <ac:spMkLst>
            <pc:docMk/>
            <pc:sldMk cId="1693459774" sldId="265"/>
            <ac:spMk id="6" creationId="{5B602EDE-9E3B-47B4-910E-91A2187B3252}"/>
          </ac:spMkLst>
        </pc:spChg>
        <pc:spChg chg="add mod">
          <ac:chgData name="Blandine Martinon" userId="ab05d3b9a1d07202" providerId="LiveId" clId="{D8BF9C2B-6252-4BB8-AEB4-2F263A5F5D3D}" dt="2020-12-02T20:46:55.054" v="191"/>
          <ac:spMkLst>
            <pc:docMk/>
            <pc:sldMk cId="1693459774" sldId="265"/>
            <ac:spMk id="7" creationId="{8D66BA6D-C4AC-41EC-B1E7-6143FD33B377}"/>
          </ac:spMkLst>
        </pc:spChg>
        <pc:spChg chg="add mod">
          <ac:chgData name="Blandine Martinon" userId="ab05d3b9a1d07202" providerId="LiveId" clId="{D8BF9C2B-6252-4BB8-AEB4-2F263A5F5D3D}" dt="2020-12-02T20:47:05.536" v="192"/>
          <ac:spMkLst>
            <pc:docMk/>
            <pc:sldMk cId="1693459774" sldId="265"/>
            <ac:spMk id="22" creationId="{AD4BDCCC-EAC8-4F13-BAFE-D84CF59A3134}"/>
          </ac:spMkLst>
        </pc:spChg>
        <pc:spChg chg="add mod">
          <ac:chgData name="Blandine Martinon" userId="ab05d3b9a1d07202" providerId="LiveId" clId="{D8BF9C2B-6252-4BB8-AEB4-2F263A5F5D3D}" dt="2020-12-02T20:47:11.544" v="193"/>
          <ac:spMkLst>
            <pc:docMk/>
            <pc:sldMk cId="1693459774" sldId="265"/>
            <ac:spMk id="26" creationId="{655E6AF9-6FD6-46E9-9BD0-D163F48B63D1}"/>
          </ac:spMkLst>
        </pc:spChg>
        <pc:grpChg chg="add mod">
          <ac:chgData name="Blandine Martinon" userId="ab05d3b9a1d07202" providerId="LiveId" clId="{D8BF9C2B-6252-4BB8-AEB4-2F263A5F5D3D}" dt="2020-12-02T20:47:05.536" v="192"/>
          <ac:grpSpMkLst>
            <pc:docMk/>
            <pc:sldMk cId="1693459774" sldId="265"/>
            <ac:grpSpMk id="17" creationId="{4D54C7F5-57E7-46E4-AFA2-618F5AC763C0}"/>
          </ac:grpSpMkLst>
        </pc:grpChg>
        <pc:picChg chg="add mod">
          <ac:chgData name="Blandine Martinon" userId="ab05d3b9a1d07202" providerId="LiveId" clId="{D8BF9C2B-6252-4BB8-AEB4-2F263A5F5D3D}" dt="2020-12-02T20:46:55.054" v="191"/>
          <ac:picMkLst>
            <pc:docMk/>
            <pc:sldMk cId="1693459774" sldId="265"/>
            <ac:picMk id="5" creationId="{C8FE5CC5-D5A0-45CD-81A2-D6FFB3537B2F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8" creationId="{038D255C-8399-45D3-9494-2E5926044AB1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9" creationId="{5D563928-D740-440D-B2E7-F1C306FB5312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10" creationId="{9D2FE8AC-C91F-48B1-972C-52FA23878169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11" creationId="{EF3E2E2A-0158-4900-9CCD-EEE2AB251D66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12" creationId="{ED3D16DA-14DD-4322-A292-23D27B669E98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13" creationId="{45536321-AB6A-45DD-8657-860B60CB9F5C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14" creationId="{1A26A62C-996C-46BE-8A51-0C2A8703A3C8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15" creationId="{C0A9346D-F440-430B-8FAD-0BBE33D0DCFF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23" creationId="{D39A23CA-9C8C-42ED-B081-E029D33C94D2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24" creationId="{225F9413-C3B1-47D1-8AEA-B7A81DEC9EC8}"/>
          </ac:picMkLst>
        </pc:picChg>
        <pc:picChg chg="add mod">
          <ac:chgData name="Blandine Martinon" userId="ab05d3b9a1d07202" providerId="LiveId" clId="{D8BF9C2B-6252-4BB8-AEB4-2F263A5F5D3D}" dt="2020-12-02T20:47:05.536" v="192"/>
          <ac:picMkLst>
            <pc:docMk/>
            <pc:sldMk cId="1693459774" sldId="265"/>
            <ac:picMk id="25" creationId="{CDD6BFB2-2E17-4AC4-9F1A-C0C079D5006D}"/>
          </ac:picMkLst>
        </pc:picChg>
        <pc:picChg chg="add mod">
          <ac:chgData name="Blandine Martinon" userId="ab05d3b9a1d07202" providerId="LiveId" clId="{D8BF9C2B-6252-4BB8-AEB4-2F263A5F5D3D}" dt="2020-12-02T20:47:18.133" v="194"/>
          <ac:picMkLst>
            <pc:docMk/>
            <pc:sldMk cId="1693459774" sldId="265"/>
            <ac:picMk id="27" creationId="{E3CABDE9-577C-4287-A37B-93B425327C9D}"/>
          </ac:picMkLst>
        </pc:picChg>
        <pc:inkChg chg="add mod">
          <ac:chgData name="Blandine Martinon" userId="ab05d3b9a1d07202" providerId="LiveId" clId="{D8BF9C2B-6252-4BB8-AEB4-2F263A5F5D3D}" dt="2020-12-02T20:47:05.536" v="192"/>
          <ac:inkMkLst>
            <pc:docMk/>
            <pc:sldMk cId="1693459774" sldId="265"/>
            <ac:inkMk id="16" creationId="{0B925B9F-2063-4F14-81EF-4F63A3342C55}"/>
          </ac:inkMkLst>
        </pc:inkChg>
        <pc:inkChg chg="mod">
          <ac:chgData name="Blandine Martinon" userId="ab05d3b9a1d07202" providerId="LiveId" clId="{D8BF9C2B-6252-4BB8-AEB4-2F263A5F5D3D}" dt="2020-12-02T20:47:05.536" v="192"/>
          <ac:inkMkLst>
            <pc:docMk/>
            <pc:sldMk cId="1693459774" sldId="265"/>
            <ac:inkMk id="18" creationId="{3F26EE2A-98FE-4BF0-BFBE-06192FA63E19}"/>
          </ac:inkMkLst>
        </pc:inkChg>
        <pc:inkChg chg="mod">
          <ac:chgData name="Blandine Martinon" userId="ab05d3b9a1d07202" providerId="LiveId" clId="{D8BF9C2B-6252-4BB8-AEB4-2F263A5F5D3D}" dt="2020-12-02T20:47:05.536" v="192"/>
          <ac:inkMkLst>
            <pc:docMk/>
            <pc:sldMk cId="1693459774" sldId="265"/>
            <ac:inkMk id="19" creationId="{79BDACF5-FB64-41CC-935F-D8F50E8A2B62}"/>
          </ac:inkMkLst>
        </pc:inkChg>
        <pc:inkChg chg="mod">
          <ac:chgData name="Blandine Martinon" userId="ab05d3b9a1d07202" providerId="LiveId" clId="{D8BF9C2B-6252-4BB8-AEB4-2F263A5F5D3D}" dt="2020-12-02T20:47:05.536" v="192"/>
          <ac:inkMkLst>
            <pc:docMk/>
            <pc:sldMk cId="1693459774" sldId="265"/>
            <ac:inkMk id="20" creationId="{ABE11B6A-B032-4CC4-8F66-4EE041A40747}"/>
          </ac:inkMkLst>
        </pc:inkChg>
        <pc:inkChg chg="add mod">
          <ac:chgData name="Blandine Martinon" userId="ab05d3b9a1d07202" providerId="LiveId" clId="{D8BF9C2B-6252-4BB8-AEB4-2F263A5F5D3D}" dt="2020-12-02T20:47:05.536" v="192"/>
          <ac:inkMkLst>
            <pc:docMk/>
            <pc:sldMk cId="1693459774" sldId="265"/>
            <ac:inkMk id="21" creationId="{BFBA84C4-BD15-498A-932D-BF3333093562}"/>
          </ac:inkMkLst>
        </pc:inkChg>
      </pc:sldChg>
      <pc:sldChg chg="addSp delSp modSp new mod">
        <pc:chgData name="Blandine Martinon" userId="ab05d3b9a1d07202" providerId="LiveId" clId="{D8BF9C2B-6252-4BB8-AEB4-2F263A5F5D3D}" dt="2020-12-02T20:59:52.240" v="200"/>
        <pc:sldMkLst>
          <pc:docMk/>
          <pc:sldMk cId="723342664" sldId="266"/>
        </pc:sldMkLst>
        <pc:spChg chg="del">
          <ac:chgData name="Blandine Martinon" userId="ab05d3b9a1d07202" providerId="LiveId" clId="{D8BF9C2B-6252-4BB8-AEB4-2F263A5F5D3D}" dt="2020-12-02T20:59:49.795" v="198" actId="478"/>
          <ac:spMkLst>
            <pc:docMk/>
            <pc:sldMk cId="723342664" sldId="266"/>
            <ac:spMk id="2" creationId="{16445CC3-CB8D-41C6-B2CA-359DC516CD4E}"/>
          </ac:spMkLst>
        </pc:spChg>
        <pc:spChg chg="del">
          <ac:chgData name="Blandine Martinon" userId="ab05d3b9a1d07202" providerId="LiveId" clId="{D8BF9C2B-6252-4BB8-AEB4-2F263A5F5D3D}" dt="2020-12-02T20:59:50.987" v="199" actId="478"/>
          <ac:spMkLst>
            <pc:docMk/>
            <pc:sldMk cId="723342664" sldId="266"/>
            <ac:spMk id="3" creationId="{6E5811C7-4AF0-4E3E-BED7-400CD417B1D9}"/>
          </ac:spMkLst>
        </pc:spChg>
        <pc:picChg chg="add mod">
          <ac:chgData name="Blandine Martinon" userId="ab05d3b9a1d07202" providerId="LiveId" clId="{D8BF9C2B-6252-4BB8-AEB4-2F263A5F5D3D}" dt="2020-12-02T20:59:52.240" v="200"/>
          <ac:picMkLst>
            <pc:docMk/>
            <pc:sldMk cId="723342664" sldId="266"/>
            <ac:picMk id="5" creationId="{13DCC917-A741-4A0F-B79D-75031BD63C66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38:35.57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0,'3912'0,"3642"0,-7540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47:05.53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1,'0'4777,"0"-4758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38:35.57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38:35.57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38:35.57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0,'0'4836,"0"-4818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38:35.57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1,'0'4777,"0"-4758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47:05.53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0,'3912'0,"3642"0,-7540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47:05.53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47:05.53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2T20:47:05.53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0,'0'4836,"0"-4818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28C4B5-6B0C-4F7D-B87A-D0B3A48C0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17EC7F-0AD0-4776-A08A-8A393DC03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99809F-A561-46F2-A17A-A3BDD7C6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B685E6-2456-45D6-818F-7D48A3ED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8E065B-A2A0-4C94-BABF-4B7222089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27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9AD0CC-A88C-4FF7-8178-4D3A0586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FF27E87-5D60-447A-AEE5-06B14B0FA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68426A-1E62-4461-BC6F-C761F3584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1F049B-93DD-4D21-961E-FA5499ADB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591179-A765-4AFB-B653-FF18414D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1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646F09-0D04-4963-B8CF-5D7C3F8EA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D4D725-3B5E-4B48-B7A0-8AC1AFFD0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43E8D-CFCC-41AA-8C6F-0C1038506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AFF294-920C-41FF-99DC-21F943E1A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F757A8-4BE0-4B1A-B249-03D8EE80E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76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17F9D9-26FC-48D2-994D-A858462A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F31AB8-CFBE-4229-A101-B4E22020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D720D9-5374-440D-BA33-9FF454A59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9E6E6B-7867-45CF-8AC3-CF82471D2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6FC114-4C5F-4667-B1FC-787E24BD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34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A6205-D717-43A2-A47C-7BF2F2E6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F764E9-4366-4462-8966-7B333D54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7E2BEB-154F-495E-BE3E-19F78193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257D21-86CF-43CB-91F0-55A357EF6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856980-AFD3-4B48-8D00-70EC30A57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48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B7B610-D673-489E-8AAF-178143387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FC79FD-AFA0-44E5-81C6-AFE2221FC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5AC2CA-0841-4DB4-8861-ABE76F0A2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1602E9-E18A-498B-866D-9AE7525F6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86EBED-5D0C-430F-AAC0-CCF21E68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277870-93FC-4294-AD74-04E77994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13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128E83-0441-4823-AF89-796B154B9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CE51DD-191B-4921-A79B-C6406DC1C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1B7B29-62DF-4F0E-BBF5-24BF2D9B7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6D51A1-3C17-4F22-8D3B-9C588570A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07D5D26-9D2A-4EC2-827E-00754D95B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272F87-D39B-4148-AC23-4ACFE514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BD2E53-662D-4E85-B2A5-319778389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85BF8A-0CC3-4624-A1A7-DB13561A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59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E141AF-F80F-4A0D-9810-D922968D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4157EA-CD34-49B1-AB17-9EC8A360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A74390-DFB2-4DBA-9E29-E1D589D1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D68CBD-BFCF-43E0-944A-FF9CF0B2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24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18F748-D367-4398-A333-136B006BB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9276EB-C710-412E-8357-3D709F43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F1AE96-44CD-4B77-BDFB-2D0FB7433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35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B1304-F3DC-4CA2-B0DC-55FFC47EA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6F0525-B30C-46E5-B872-713CCB6D0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1F6DE7-89A2-483B-A824-2BAA7923E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18A918-7047-4550-801B-B7EDA1B3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FFD75F-7075-4C84-AEC3-4ED81B1D7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360632-C415-4743-B5D0-627EB8EA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60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6D499-424E-43A5-A9B0-355A0C31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CF6E85-69C8-476F-AF92-E71DF301EC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E1152D-E8C1-4E24-BC20-D6148B11A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F88101-AC2D-4F7B-8929-25324D0A8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8772F4-78DF-4D1D-9458-51B284CC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5CE4A5-3CB8-4A03-9ECE-F802A9C3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47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7DDEC0-2DDD-4C83-98BC-35E224A8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8ED12D-5568-4088-A6A3-9293E3826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7AA17-DDD2-4F49-9EC5-3C41064B6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4506B-F76E-4431-A895-8ED83D6988B6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59B0B3-93B6-4F3C-A431-BBF4E996B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52EABA-E68F-43CE-AB5E-3CFCB05EB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A44F3-D323-42AA-827B-1DB1E899D2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64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fr/simulation/legacy/soluble-sal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8" Type="http://schemas.openxmlformats.org/officeDocument/2006/relationships/customXml" Target="../ink/ink4.xml"/><Relationship Id="rId3" Type="http://schemas.openxmlformats.org/officeDocument/2006/relationships/image" Target="../media/image6.png"/><Relationship Id="rId21" Type="http://schemas.openxmlformats.org/officeDocument/2006/relationships/image" Target="../media/image13.png"/><Relationship Id="rId7" Type="http://schemas.openxmlformats.org/officeDocument/2006/relationships/image" Target="../media/image10.png"/><Relationship Id="rId17" Type="http://schemas.openxmlformats.org/officeDocument/2006/relationships/customXml" Target="../ink/ink3.xml"/><Relationship Id="rId2" Type="http://schemas.openxmlformats.org/officeDocument/2006/relationships/image" Target="../media/image5.png"/><Relationship Id="rId16" Type="http://schemas.openxmlformats.org/officeDocument/2006/relationships/image" Target="../media/image17.png"/><Relationship Id="rId20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customXml" Target="../ink/ink2.xml"/><Relationship Id="rId24" Type="http://schemas.openxmlformats.org/officeDocument/2006/relationships/image" Target="../media/image4.png"/><Relationship Id="rId5" Type="http://schemas.openxmlformats.org/officeDocument/2006/relationships/image" Target="../media/image8.png"/><Relationship Id="rId23" Type="http://schemas.openxmlformats.org/officeDocument/2006/relationships/image" Target="../media/image3.png"/><Relationship Id="rId10" Type="http://schemas.openxmlformats.org/officeDocument/2006/relationships/image" Target="../media/image12.png"/><Relationship Id="rId19" Type="http://schemas.openxmlformats.org/officeDocument/2006/relationships/image" Target="../media/image18.png"/><Relationship Id="rId4" Type="http://schemas.openxmlformats.org/officeDocument/2006/relationships/image" Target="../media/image7.png"/><Relationship Id="rId9" Type="http://schemas.openxmlformats.org/officeDocument/2006/relationships/customXml" Target="../ink/ink1.xml"/><Relationship Id="rId2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8" Type="http://schemas.openxmlformats.org/officeDocument/2006/relationships/customXml" Target="../ink/ink9.xml"/><Relationship Id="rId3" Type="http://schemas.openxmlformats.org/officeDocument/2006/relationships/image" Target="../media/image5.png"/><Relationship Id="rId21" Type="http://schemas.openxmlformats.org/officeDocument/2006/relationships/image" Target="../media/image13.png"/><Relationship Id="rId7" Type="http://schemas.openxmlformats.org/officeDocument/2006/relationships/image" Target="../media/image9.png"/><Relationship Id="rId12" Type="http://schemas.openxmlformats.org/officeDocument/2006/relationships/customXml" Target="../ink/ink7.xml"/><Relationship Id="rId17" Type="http://schemas.openxmlformats.org/officeDocument/2006/relationships/customXml" Target="../ink/ink8.xml"/><Relationship Id="rId2" Type="http://schemas.openxmlformats.org/officeDocument/2006/relationships/image" Target="../media/image14.png"/><Relationship Id="rId16" Type="http://schemas.openxmlformats.org/officeDocument/2006/relationships/image" Target="../media/image17.png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24" Type="http://schemas.openxmlformats.org/officeDocument/2006/relationships/image" Target="../media/image4.png"/><Relationship Id="rId5" Type="http://schemas.openxmlformats.org/officeDocument/2006/relationships/image" Target="../media/image7.png"/><Relationship Id="rId23" Type="http://schemas.openxmlformats.org/officeDocument/2006/relationships/image" Target="../media/image3.png"/><Relationship Id="rId10" Type="http://schemas.openxmlformats.org/officeDocument/2006/relationships/customXml" Target="../ink/ink6.xml"/><Relationship Id="rId19" Type="http://schemas.openxmlformats.org/officeDocument/2006/relationships/image" Target="../media/image18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2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E5A4-484D-4DAA-A3D5-1CF6ECF6A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962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/>
              <a:t>LC 27:</a:t>
            </a:r>
            <a:br>
              <a:rPr lang="fr-FR" dirty="0"/>
            </a:br>
            <a:r>
              <a:rPr lang="fr-FR" dirty="0"/>
              <a:t>Solubilité</a:t>
            </a:r>
            <a:br>
              <a:rPr lang="fr-FR" dirty="0"/>
            </a:br>
            <a:r>
              <a:rPr lang="fr-FR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DA3F60-C8A6-42F7-B8E4-49D8EF9C0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8377"/>
            <a:ext cx="9144000" cy="1655762"/>
          </a:xfrm>
        </p:spPr>
        <p:txBody>
          <a:bodyPr/>
          <a:lstStyle/>
          <a:p>
            <a:pPr algn="just"/>
            <a:r>
              <a:rPr lang="fr-FR" b="1" dirty="0"/>
              <a:t>Niveau </a:t>
            </a:r>
            <a:r>
              <a:rPr lang="fr-FR" dirty="0"/>
              <a:t>: CPGE</a:t>
            </a:r>
          </a:p>
          <a:p>
            <a:pPr algn="just"/>
            <a:r>
              <a:rPr lang="fr-FR" b="1" dirty="0"/>
              <a:t>Prérequis</a:t>
            </a:r>
            <a:r>
              <a:rPr lang="fr-FR" dirty="0"/>
              <a:t> : tableau d’avancement, constante d’équilibre et quotient de réaction, déplacement d’un équilibre, Réaction d’acide/base et d’oxydo-réduction, titrage.</a:t>
            </a:r>
          </a:p>
        </p:txBody>
      </p:sp>
    </p:spTree>
    <p:extLst>
      <p:ext uri="{BB962C8B-B14F-4D97-AF65-F5344CB8AC3E}">
        <p14:creationId xmlns:p14="http://schemas.microsoft.com/office/powerpoint/2010/main" val="127667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9CE6256-D678-471A-A42F-A6B1B8A1F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1428750"/>
            <a:ext cx="1122997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55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3DCC917-A741-4A0F-B79D-75031BD63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50" y="533400"/>
            <a:ext cx="77343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34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CC8A19-CCE0-403A-928D-CED24780D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5634BF-31E9-4799-9585-63A107B01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https://phet.colorado.edu/fr/simulation/legacy/soluble-salts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417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694E889-24C6-4252-8AC8-0DD42AFC5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52" y="438150"/>
            <a:ext cx="7477125" cy="598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7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4F32ED-F3F9-4C38-AB5C-F3B910B7C50A}"/>
              </a:ext>
            </a:extLst>
          </p:cNvPr>
          <p:cNvSpPr/>
          <p:nvPr/>
        </p:nvSpPr>
        <p:spPr>
          <a:xfrm>
            <a:off x="1924125" y="1613305"/>
            <a:ext cx="8977222" cy="71629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7EC21FA-82AA-48BD-8738-6D996A8B8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15" y="-215721"/>
            <a:ext cx="10515600" cy="1325563"/>
          </a:xfrm>
        </p:spPr>
        <p:txBody>
          <a:bodyPr>
            <a:normAutofit/>
          </a:bodyPr>
          <a:lstStyle/>
          <a:p>
            <a:r>
              <a:rPr lang="fr-FR" sz="3500" b="1" dirty="0"/>
              <a:t>Mesure du Ks 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A19854D-E4AC-4091-8BEB-E35F79C6C8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86" y="819637"/>
            <a:ext cx="3000000" cy="54285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F113316-A941-4C50-9638-5228FA6934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055" y="803838"/>
            <a:ext cx="5619048" cy="49523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781366D-CE7F-46BE-8D8F-8F18AAF1455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20"/>
          <a:stretch/>
        </p:blipFill>
        <p:spPr>
          <a:xfrm>
            <a:off x="1788742" y="1681196"/>
            <a:ext cx="5638095" cy="49523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067A9B4-25BA-400E-94AF-AFBA333402C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67"/>
          <a:stretch/>
        </p:blipFill>
        <p:spPr>
          <a:xfrm>
            <a:off x="7517215" y="1688937"/>
            <a:ext cx="5638095" cy="49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F48C322-82CA-4D15-840A-19DEEA2E60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946" y="3208307"/>
            <a:ext cx="2628571" cy="79047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FEC1DE8-8CF7-41F0-97B2-97CB0DFBC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73" y="4273317"/>
            <a:ext cx="123810" cy="15238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4016B30-9422-469C-9DB7-BFF14ED66D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17" y="3465983"/>
            <a:ext cx="733333" cy="31428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C6BE8BF-0D4A-4E91-A087-9C09A4A02B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66" y="3465983"/>
            <a:ext cx="666667" cy="31428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9E184F-F4F1-4E9A-BA86-3AB0936931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5" y="2673693"/>
            <a:ext cx="3990476" cy="55238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3F426A7-63C8-46ED-B68E-8372B1D544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576" y="3541490"/>
            <a:ext cx="142857" cy="23809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7B5B3FA-4B1B-4972-8D5E-7D7DB93C78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742" y="4168556"/>
            <a:ext cx="1685714" cy="36190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0E28082-C151-41F7-B2AA-ABF12964C7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337" y="4168556"/>
            <a:ext cx="733333" cy="31428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98740FF5-A3AF-44E2-B77F-79267D762812}"/>
                  </a:ext>
                </a:extLst>
              </p14:cNvPr>
              <p14:cNvContentPartPr/>
              <p14:nvPr/>
            </p14:nvContentPartPr>
            <p14:xfrm>
              <a:off x="566925" y="3998783"/>
              <a:ext cx="4133160" cy="360"/>
            </p14:xfrm>
          </p:contentPart>
        </mc:Choice>
        <mc:Fallback xmlns=""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98740FF5-A3AF-44E2-B77F-79267D76281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7925" y="3989783"/>
                <a:ext cx="41508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e 16">
            <a:extLst>
              <a:ext uri="{FF2B5EF4-FFF2-40B4-BE49-F238E27FC236}">
                <a16:creationId xmlns:a16="http://schemas.microsoft.com/office/drawing/2014/main" id="{709A6B60-373D-4F34-AD35-8A0AB0B8EFED}"/>
              </a:ext>
            </a:extLst>
          </p:cNvPr>
          <p:cNvGrpSpPr/>
          <p:nvPr/>
        </p:nvGrpSpPr>
        <p:grpSpPr>
          <a:xfrm>
            <a:off x="1649445" y="2861903"/>
            <a:ext cx="275040" cy="1937160"/>
            <a:chOff x="1639936" y="3185525"/>
            <a:chExt cx="275040" cy="193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8" name="Encre 17">
                  <a:extLst>
                    <a:ext uri="{FF2B5EF4-FFF2-40B4-BE49-F238E27FC236}">
                      <a16:creationId xmlns:a16="http://schemas.microsoft.com/office/drawing/2014/main" id="{AEAF8D95-436B-4CF0-A6B2-FD335317EAFB}"/>
                    </a:ext>
                  </a:extLst>
                </p14:cNvPr>
                <p14:cNvContentPartPr/>
                <p14:nvPr/>
              </p14:nvContentPartPr>
              <p14:xfrm>
                <a:off x="1914616" y="3185525"/>
                <a:ext cx="360" cy="360"/>
              </p14:xfrm>
            </p:contentPart>
          </mc:Choice>
          <mc:Fallback xmlns="">
            <p:pic>
              <p:nvPicPr>
                <p:cNvPr id="38" name="Encre 37">
                  <a:extLst>
                    <a:ext uri="{FF2B5EF4-FFF2-40B4-BE49-F238E27FC236}">
                      <a16:creationId xmlns:a16="http://schemas.microsoft.com/office/drawing/2014/main" id="{F0CA6B22-69B7-4DBC-913E-4BA342CF28E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905976" y="317688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9" name="Encre 18">
                  <a:extLst>
                    <a:ext uri="{FF2B5EF4-FFF2-40B4-BE49-F238E27FC236}">
                      <a16:creationId xmlns:a16="http://schemas.microsoft.com/office/drawing/2014/main" id="{9AC57488-39C1-48BA-9FD4-FDBA2542EE61}"/>
                    </a:ext>
                  </a:extLst>
                </p14:cNvPr>
                <p14:cNvContentPartPr/>
                <p14:nvPr/>
              </p14:nvContentPartPr>
              <p14:xfrm>
                <a:off x="1639936" y="3346445"/>
                <a:ext cx="360" cy="360"/>
              </p14:xfrm>
            </p:contentPart>
          </mc:Choice>
          <mc:Fallback xmlns="">
            <p:pic>
              <p:nvPicPr>
                <p:cNvPr id="39" name="Encre 38">
                  <a:extLst>
                    <a:ext uri="{FF2B5EF4-FFF2-40B4-BE49-F238E27FC236}">
                      <a16:creationId xmlns:a16="http://schemas.microsoft.com/office/drawing/2014/main" id="{D49E59F5-1E53-4967-9C35-9410B19CA2B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631296" y="33378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0" name="Encre 19">
                  <a:extLst>
                    <a:ext uri="{FF2B5EF4-FFF2-40B4-BE49-F238E27FC236}">
                      <a16:creationId xmlns:a16="http://schemas.microsoft.com/office/drawing/2014/main" id="{E3E06CDF-9A40-4668-9CE8-36770B5CEAAD}"/>
                    </a:ext>
                  </a:extLst>
                </p14:cNvPr>
                <p14:cNvContentPartPr/>
                <p14:nvPr/>
              </p14:nvContentPartPr>
              <p14:xfrm>
                <a:off x="1639936" y="3375245"/>
                <a:ext cx="360" cy="1747440"/>
              </p14:xfrm>
            </p:contentPart>
          </mc:Choice>
          <mc:Fallback xmlns="">
            <p:pic>
              <p:nvPicPr>
                <p:cNvPr id="40" name="Encre 39">
                  <a:extLst>
                    <a:ext uri="{FF2B5EF4-FFF2-40B4-BE49-F238E27FC236}">
                      <a16:creationId xmlns:a16="http://schemas.microsoft.com/office/drawing/2014/main" id="{5158801A-874A-4A1D-AADF-D312F7DB7A1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631296" y="3366245"/>
                  <a:ext cx="18000" cy="176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7E938405-2DE6-4FA2-868D-8EF281D21BA7}"/>
                  </a:ext>
                </a:extLst>
              </p14:cNvPr>
              <p14:cNvContentPartPr/>
              <p14:nvPr/>
            </p14:nvContentPartPr>
            <p14:xfrm>
              <a:off x="3530445" y="3028943"/>
              <a:ext cx="360" cy="1727280"/>
            </p14:xfrm>
          </p:contentPart>
        </mc:Choice>
        <mc:Fallback xmlns=""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7E938405-2DE6-4FA2-868D-8EF281D21BA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21445" y="3019941"/>
                <a:ext cx="18000" cy="1744924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E2156C5F-3EDE-43C8-806C-F169289ABE3A}"/>
              </a:ext>
            </a:extLst>
          </p:cNvPr>
          <p:cNvSpPr/>
          <p:nvPr/>
        </p:nvSpPr>
        <p:spPr>
          <a:xfrm>
            <a:off x="1924125" y="1613305"/>
            <a:ext cx="8977222" cy="71629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147409-8975-42F5-B558-77E63F496664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86" y="819637"/>
            <a:ext cx="3000000" cy="542857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BEED27BE-F06B-4FF1-8DC4-7C52B9C89A0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055" y="803838"/>
            <a:ext cx="5619048" cy="495238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FAC027C8-988F-448B-BD58-E769357EE58F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20"/>
          <a:stretch/>
        </p:blipFill>
        <p:spPr>
          <a:xfrm>
            <a:off x="1788742" y="1681196"/>
            <a:ext cx="5638095" cy="495239"/>
          </a:xfrm>
          <a:prstGeom prst="rect">
            <a:avLst/>
          </a:prstGeom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014B155D-DF89-44CC-9E27-1606BB95B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15" y="-215721"/>
            <a:ext cx="10515600" cy="1325563"/>
          </a:xfrm>
        </p:spPr>
        <p:txBody>
          <a:bodyPr>
            <a:normAutofit/>
          </a:bodyPr>
          <a:lstStyle/>
          <a:p>
            <a:r>
              <a:rPr lang="fr-FR" sz="3500" b="1" dirty="0"/>
              <a:t>Mesure du Ks :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855ADE3E-8FEA-4A9A-BE6F-9FFC9D3D63C2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67"/>
          <a:stretch/>
        </p:blipFill>
        <p:spPr>
          <a:xfrm>
            <a:off x="7517215" y="1688937"/>
            <a:ext cx="5638095" cy="49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7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BAABB9-BFFB-476C-A1F5-14A94CFAE946}"/>
              </a:ext>
            </a:extLst>
          </p:cNvPr>
          <p:cNvSpPr/>
          <p:nvPr/>
        </p:nvSpPr>
        <p:spPr>
          <a:xfrm>
            <a:off x="2298265" y="5111473"/>
            <a:ext cx="7079363" cy="166385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8FE5CC5-D5A0-45CD-81A2-D6FFB3537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328" y="5195435"/>
            <a:ext cx="6714286" cy="102857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B602EDE-9E3B-47B4-910E-91A2187B3252}"/>
              </a:ext>
            </a:extLst>
          </p:cNvPr>
          <p:cNvSpPr txBox="1"/>
          <p:nvPr/>
        </p:nvSpPr>
        <p:spPr>
          <a:xfrm>
            <a:off x="3529086" y="6231013"/>
            <a:ext cx="761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/>
              <a:t>A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D66BA6D-C4AC-41EC-B1E7-6143FD33B377}"/>
              </a:ext>
            </a:extLst>
          </p:cNvPr>
          <p:cNvSpPr txBox="1"/>
          <p:nvPr/>
        </p:nvSpPr>
        <p:spPr>
          <a:xfrm>
            <a:off x="7592128" y="6231013"/>
            <a:ext cx="761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/>
              <a:t>B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38D255C-8399-45D3-9494-2E5926044A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946" y="3208307"/>
            <a:ext cx="2628571" cy="79047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D563928-D740-440D-B2E7-F1C306FB53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73" y="4273317"/>
            <a:ext cx="123810" cy="15238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D2FE8AC-C91F-48B1-972C-52FA238781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17" y="3465983"/>
            <a:ext cx="733333" cy="31428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F3E2E2A-0158-4900-9CCD-EEE2AB251D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66" y="3465983"/>
            <a:ext cx="666667" cy="31428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D3D16DA-14DD-4322-A292-23D27B669E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5" y="2673693"/>
            <a:ext cx="3990476" cy="55238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5536321-AB6A-45DD-8657-860B60CB9F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576" y="3541490"/>
            <a:ext cx="142857" cy="23809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A26A62C-996C-46BE-8A51-0C2A8703A3C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742" y="4168556"/>
            <a:ext cx="1685714" cy="36190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C0A9346D-F440-430B-8FAD-0BBE33D0DC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337" y="4168556"/>
            <a:ext cx="733333" cy="31428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0B925B9F-2063-4F14-81EF-4F63A3342C55}"/>
                  </a:ext>
                </a:extLst>
              </p14:cNvPr>
              <p14:cNvContentPartPr/>
              <p14:nvPr/>
            </p14:nvContentPartPr>
            <p14:xfrm>
              <a:off x="566925" y="3998783"/>
              <a:ext cx="4133160" cy="360"/>
            </p14:xfrm>
          </p:contentPart>
        </mc:Choice>
        <mc:Fallback xmlns=""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0B925B9F-2063-4F14-81EF-4F63A3342C5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57925" y="3989783"/>
                <a:ext cx="41508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e 16">
            <a:extLst>
              <a:ext uri="{FF2B5EF4-FFF2-40B4-BE49-F238E27FC236}">
                <a16:creationId xmlns:a16="http://schemas.microsoft.com/office/drawing/2014/main" id="{4D54C7F5-57E7-46E4-AFA2-618F5AC763C0}"/>
              </a:ext>
            </a:extLst>
          </p:cNvPr>
          <p:cNvGrpSpPr/>
          <p:nvPr/>
        </p:nvGrpSpPr>
        <p:grpSpPr>
          <a:xfrm>
            <a:off x="1649445" y="2861903"/>
            <a:ext cx="275040" cy="1937160"/>
            <a:chOff x="1639936" y="3185525"/>
            <a:chExt cx="275040" cy="193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Encre 17">
                  <a:extLst>
                    <a:ext uri="{FF2B5EF4-FFF2-40B4-BE49-F238E27FC236}">
                      <a16:creationId xmlns:a16="http://schemas.microsoft.com/office/drawing/2014/main" id="{3F26EE2A-98FE-4BF0-BFBE-06192FA63E19}"/>
                    </a:ext>
                  </a:extLst>
                </p14:cNvPr>
                <p14:cNvContentPartPr/>
                <p14:nvPr/>
              </p14:nvContentPartPr>
              <p14:xfrm>
                <a:off x="1914616" y="3185525"/>
                <a:ext cx="360" cy="360"/>
              </p14:xfrm>
            </p:contentPart>
          </mc:Choice>
          <mc:Fallback xmlns="">
            <p:pic>
              <p:nvPicPr>
                <p:cNvPr id="38" name="Encre 37">
                  <a:extLst>
                    <a:ext uri="{FF2B5EF4-FFF2-40B4-BE49-F238E27FC236}">
                      <a16:creationId xmlns:a16="http://schemas.microsoft.com/office/drawing/2014/main" id="{F0CA6B22-69B7-4DBC-913E-4BA342CF28E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905976" y="317688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9" name="Encre 18">
                  <a:extLst>
                    <a:ext uri="{FF2B5EF4-FFF2-40B4-BE49-F238E27FC236}">
                      <a16:creationId xmlns:a16="http://schemas.microsoft.com/office/drawing/2014/main" id="{79BDACF5-FB64-41CC-935F-D8F50E8A2B62}"/>
                    </a:ext>
                  </a:extLst>
                </p14:cNvPr>
                <p14:cNvContentPartPr/>
                <p14:nvPr/>
              </p14:nvContentPartPr>
              <p14:xfrm>
                <a:off x="1639936" y="3346445"/>
                <a:ext cx="360" cy="360"/>
              </p14:xfrm>
            </p:contentPart>
          </mc:Choice>
          <mc:Fallback xmlns="">
            <p:pic>
              <p:nvPicPr>
                <p:cNvPr id="39" name="Encre 38">
                  <a:extLst>
                    <a:ext uri="{FF2B5EF4-FFF2-40B4-BE49-F238E27FC236}">
                      <a16:creationId xmlns:a16="http://schemas.microsoft.com/office/drawing/2014/main" id="{D49E59F5-1E53-4967-9C35-9410B19CA2B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631296" y="33378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0" name="Encre 19">
                  <a:extLst>
                    <a:ext uri="{FF2B5EF4-FFF2-40B4-BE49-F238E27FC236}">
                      <a16:creationId xmlns:a16="http://schemas.microsoft.com/office/drawing/2014/main" id="{ABE11B6A-B032-4CC4-8F66-4EE041A40747}"/>
                    </a:ext>
                  </a:extLst>
                </p14:cNvPr>
                <p14:cNvContentPartPr/>
                <p14:nvPr/>
              </p14:nvContentPartPr>
              <p14:xfrm>
                <a:off x="1639936" y="3375245"/>
                <a:ext cx="360" cy="1747440"/>
              </p14:xfrm>
            </p:contentPart>
          </mc:Choice>
          <mc:Fallback xmlns="">
            <p:pic>
              <p:nvPicPr>
                <p:cNvPr id="40" name="Encre 39">
                  <a:extLst>
                    <a:ext uri="{FF2B5EF4-FFF2-40B4-BE49-F238E27FC236}">
                      <a16:creationId xmlns:a16="http://schemas.microsoft.com/office/drawing/2014/main" id="{5158801A-874A-4A1D-AADF-D312F7DB7A1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631296" y="3366245"/>
                  <a:ext cx="18000" cy="176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BFBA84C4-BD15-498A-932D-BF3333093562}"/>
                  </a:ext>
                </a:extLst>
              </p14:cNvPr>
              <p14:cNvContentPartPr/>
              <p14:nvPr/>
            </p14:nvContentPartPr>
            <p14:xfrm>
              <a:off x="3530445" y="3028943"/>
              <a:ext cx="360" cy="1727280"/>
            </p14:xfrm>
          </p:contentPart>
        </mc:Choice>
        <mc:Fallback xmlns=""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BFBA84C4-BD15-498A-932D-BF333309356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21445" y="3019941"/>
                <a:ext cx="18000" cy="1744924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AD4BDCCC-EAC8-4F13-BAFE-D84CF59A3134}"/>
              </a:ext>
            </a:extLst>
          </p:cNvPr>
          <p:cNvSpPr/>
          <p:nvPr/>
        </p:nvSpPr>
        <p:spPr>
          <a:xfrm>
            <a:off x="1924125" y="1613305"/>
            <a:ext cx="8977222" cy="71629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39A23CA-9C8C-42ED-B081-E029D33C94D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86" y="819637"/>
            <a:ext cx="3000000" cy="542857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225F9413-C3B1-47D1-8AEA-B7A81DEC9EC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055" y="803838"/>
            <a:ext cx="5619048" cy="495238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DD6BFB2-2E17-4AC4-9F1A-C0C079D5006D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20"/>
          <a:stretch/>
        </p:blipFill>
        <p:spPr>
          <a:xfrm>
            <a:off x="1788742" y="1681196"/>
            <a:ext cx="5638095" cy="495239"/>
          </a:xfrm>
          <a:prstGeom prst="rect">
            <a:avLst/>
          </a:prstGeom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655E6AF9-6FD6-46E9-9BD0-D163F48B6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15" y="-215721"/>
            <a:ext cx="10515600" cy="1325563"/>
          </a:xfrm>
        </p:spPr>
        <p:txBody>
          <a:bodyPr>
            <a:normAutofit/>
          </a:bodyPr>
          <a:lstStyle/>
          <a:p>
            <a:r>
              <a:rPr lang="fr-FR" sz="3500" b="1" dirty="0"/>
              <a:t>Mesure du Ks :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E3CABDE9-577C-4287-A37B-93B425327C9D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67"/>
          <a:stretch/>
        </p:blipFill>
        <p:spPr>
          <a:xfrm>
            <a:off x="7517215" y="1688937"/>
            <a:ext cx="5638095" cy="49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45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2B90572-8539-4393-A981-891BFC658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70" y="711320"/>
            <a:ext cx="10072777" cy="566593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9A0BF7F-C85E-4DCE-AE83-AE7FD61D45C7}"/>
              </a:ext>
            </a:extLst>
          </p:cNvPr>
          <p:cNvSpPr txBox="1"/>
          <p:nvPr/>
        </p:nvSpPr>
        <p:spPr>
          <a:xfrm>
            <a:off x="882770" y="856891"/>
            <a:ext cx="897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mV</a:t>
            </a:r>
          </a:p>
        </p:txBody>
      </p:sp>
    </p:spTree>
    <p:extLst>
      <p:ext uri="{BB962C8B-B14F-4D97-AF65-F5344CB8AC3E}">
        <p14:creationId xmlns:p14="http://schemas.microsoft.com/office/powerpoint/2010/main" val="2140412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EC02A9D-DBB4-465C-9BC0-4EB2DD67B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613" y="855407"/>
            <a:ext cx="8922774" cy="50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43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495291F-CE9C-42A3-8781-7C79C795A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773" y="775658"/>
            <a:ext cx="9733472" cy="547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080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65</Words>
  <Application>Microsoft Office PowerPoint</Application>
  <PresentationFormat>Grand écran</PresentationFormat>
  <Paragraphs>10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LC 27: Solubilité  </vt:lpstr>
      <vt:lpstr>Présentation PowerPoint</vt:lpstr>
      <vt:lpstr>Présentation PowerPoint</vt:lpstr>
      <vt:lpstr>Mesure du Ks :</vt:lpstr>
      <vt:lpstr>Mesure du Ks :</vt:lpstr>
      <vt:lpstr>Mesure du Ks :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27: Solubilité</dc:title>
  <dc:creator>Blandine Martinon</dc:creator>
  <cp:lastModifiedBy>Blandine Martinon</cp:lastModifiedBy>
  <cp:revision>4</cp:revision>
  <dcterms:created xsi:type="dcterms:W3CDTF">2020-12-02T17:11:32Z</dcterms:created>
  <dcterms:modified xsi:type="dcterms:W3CDTF">2020-12-02T20:59:54Z</dcterms:modified>
</cp:coreProperties>
</file>