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5" r:id="rId9"/>
    <p:sldId id="264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2EB401-86A9-4795-979A-06D0ED7B8ED7}" v="16" dt="2021-05-12T13:34:11.31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puy Géraud" userId="c1f62c49a5ce7921" providerId="LiveId" clId="{2C2EB401-86A9-4795-979A-06D0ED7B8ED7}"/>
    <pc:docChg chg="undo custSel addSld modSld">
      <pc:chgData name="Dupuy Géraud" userId="c1f62c49a5ce7921" providerId="LiveId" clId="{2C2EB401-86A9-4795-979A-06D0ED7B8ED7}" dt="2021-05-12T13:34:11.318" v="387"/>
      <pc:docMkLst>
        <pc:docMk/>
      </pc:docMkLst>
      <pc:sldChg chg="addSp delSp modSp new mod">
        <pc:chgData name="Dupuy Géraud" userId="c1f62c49a5ce7921" providerId="LiveId" clId="{2C2EB401-86A9-4795-979A-06D0ED7B8ED7}" dt="2021-05-12T13:34:11.318" v="387"/>
        <pc:sldMkLst>
          <pc:docMk/>
          <pc:sldMk cId="2716113544" sldId="265"/>
        </pc:sldMkLst>
        <pc:spChg chg="mod">
          <ac:chgData name="Dupuy Géraud" userId="c1f62c49a5ce7921" providerId="LiveId" clId="{2C2EB401-86A9-4795-979A-06D0ED7B8ED7}" dt="2021-05-12T13:09:48.878" v="74" actId="20577"/>
          <ac:spMkLst>
            <pc:docMk/>
            <pc:sldMk cId="2716113544" sldId="265"/>
            <ac:spMk id="2" creationId="{A4062651-EBB1-405A-91AC-A474B57E8237}"/>
          </ac:spMkLst>
        </pc:spChg>
        <pc:spChg chg="del">
          <ac:chgData name="Dupuy Géraud" userId="c1f62c49a5ce7921" providerId="LiveId" clId="{2C2EB401-86A9-4795-979A-06D0ED7B8ED7}" dt="2021-05-12T13:10:24.494" v="75"/>
          <ac:spMkLst>
            <pc:docMk/>
            <pc:sldMk cId="2716113544" sldId="265"/>
            <ac:spMk id="3" creationId="{BB23FBA5-DBBF-481A-ADBB-0490B0145DB2}"/>
          </ac:spMkLst>
        </pc:spChg>
        <pc:spChg chg="add del mod">
          <ac:chgData name="Dupuy Géraud" userId="c1f62c49a5ce7921" providerId="LiveId" clId="{2C2EB401-86A9-4795-979A-06D0ED7B8ED7}" dt="2021-05-12T13:10:39.042" v="77"/>
          <ac:spMkLst>
            <pc:docMk/>
            <pc:sldMk cId="2716113544" sldId="265"/>
            <ac:spMk id="6" creationId="{03ED896C-1BDA-4524-B8F8-815E8752EBBF}"/>
          </ac:spMkLst>
        </pc:spChg>
        <pc:spChg chg="add del mod">
          <ac:chgData name="Dupuy Géraud" userId="c1f62c49a5ce7921" providerId="LiveId" clId="{2C2EB401-86A9-4795-979A-06D0ED7B8ED7}" dt="2021-05-12T13:13:05.944" v="110"/>
          <ac:spMkLst>
            <pc:docMk/>
            <pc:sldMk cId="2716113544" sldId="265"/>
            <ac:spMk id="9" creationId="{EE14502A-4F43-479A-8465-1F8AFAFF6931}"/>
          </ac:spMkLst>
        </pc:spChg>
        <pc:spChg chg="add mod">
          <ac:chgData name="Dupuy Géraud" userId="c1f62c49a5ce7921" providerId="LiveId" clId="{2C2EB401-86A9-4795-979A-06D0ED7B8ED7}" dt="2021-05-12T13:23:55.576" v="303" actId="1076"/>
          <ac:spMkLst>
            <pc:docMk/>
            <pc:sldMk cId="2716113544" sldId="265"/>
            <ac:spMk id="12" creationId="{1F7C17DF-924E-4E09-A3FD-F96B0BAF72B7}"/>
          </ac:spMkLst>
        </pc:spChg>
        <pc:spChg chg="add mod">
          <ac:chgData name="Dupuy Géraud" userId="c1f62c49a5ce7921" providerId="LiveId" clId="{2C2EB401-86A9-4795-979A-06D0ED7B8ED7}" dt="2021-05-12T13:23:45.002" v="300" actId="1037"/>
          <ac:spMkLst>
            <pc:docMk/>
            <pc:sldMk cId="2716113544" sldId="265"/>
            <ac:spMk id="15" creationId="{232A10C5-363C-4A41-8F70-F8BAA5F57635}"/>
          </ac:spMkLst>
        </pc:spChg>
        <pc:spChg chg="add mod">
          <ac:chgData name="Dupuy Géraud" userId="c1f62c49a5ce7921" providerId="LiveId" clId="{2C2EB401-86A9-4795-979A-06D0ED7B8ED7}" dt="2021-05-12T13:30:28.742" v="370" actId="20577"/>
          <ac:spMkLst>
            <pc:docMk/>
            <pc:sldMk cId="2716113544" sldId="265"/>
            <ac:spMk id="28" creationId="{54FCB57D-19D6-4589-8C92-FD06CA1B6418}"/>
          </ac:spMkLst>
        </pc:spChg>
        <pc:spChg chg="add mod">
          <ac:chgData name="Dupuy Géraud" userId="c1f62c49a5ce7921" providerId="LiveId" clId="{2C2EB401-86A9-4795-979A-06D0ED7B8ED7}" dt="2021-05-12T13:30:30.916" v="371" actId="20577"/>
          <ac:spMkLst>
            <pc:docMk/>
            <pc:sldMk cId="2716113544" sldId="265"/>
            <ac:spMk id="29" creationId="{758D842D-8FA2-45EE-B1CA-3BB6B6D2EFEB}"/>
          </ac:spMkLst>
        </pc:spChg>
        <pc:spChg chg="add mod">
          <ac:chgData name="Dupuy Géraud" userId="c1f62c49a5ce7921" providerId="LiveId" clId="{2C2EB401-86A9-4795-979A-06D0ED7B8ED7}" dt="2021-05-12T13:31:10.958" v="375" actId="1076"/>
          <ac:spMkLst>
            <pc:docMk/>
            <pc:sldMk cId="2716113544" sldId="265"/>
            <ac:spMk id="33" creationId="{5BC44069-0714-4289-92B9-47403DD8BBEE}"/>
          </ac:spMkLst>
        </pc:spChg>
        <pc:graphicFrameChg chg="add del mod">
          <ac:chgData name="Dupuy Géraud" userId="c1f62c49a5ce7921" providerId="LiveId" clId="{2C2EB401-86A9-4795-979A-06D0ED7B8ED7}" dt="2021-05-12T13:10:26.535" v="76" actId="478"/>
          <ac:graphicFrameMkLst>
            <pc:docMk/>
            <pc:sldMk cId="2716113544" sldId="265"/>
            <ac:graphicFrameMk id="4" creationId="{16E0EE66-AD1E-4558-821B-AFEB0FFD460A}"/>
          </ac:graphicFrameMkLst>
        </pc:graphicFrameChg>
        <pc:graphicFrameChg chg="add del mod">
          <ac:chgData name="Dupuy Géraud" userId="c1f62c49a5ce7921" providerId="LiveId" clId="{2C2EB401-86A9-4795-979A-06D0ED7B8ED7}" dt="2021-05-12T13:10:42.287" v="78" actId="478"/>
          <ac:graphicFrameMkLst>
            <pc:docMk/>
            <pc:sldMk cId="2716113544" sldId="265"/>
            <ac:graphicFrameMk id="7" creationId="{6BB27E03-4EFD-45F7-AA0E-1207466B315F}"/>
          </ac:graphicFrameMkLst>
        </pc:graphicFrameChg>
        <pc:graphicFrameChg chg="add del mod">
          <ac:chgData name="Dupuy Géraud" userId="c1f62c49a5ce7921" providerId="LiveId" clId="{2C2EB401-86A9-4795-979A-06D0ED7B8ED7}" dt="2021-05-12T13:10:57.903" v="84"/>
          <ac:graphicFrameMkLst>
            <pc:docMk/>
            <pc:sldMk cId="2716113544" sldId="265"/>
            <ac:graphicFrameMk id="10" creationId="{967FC1A0-F850-45AF-AA56-181F68159228}"/>
          </ac:graphicFrameMkLst>
        </pc:graphicFrameChg>
        <pc:picChg chg="add mod">
          <ac:chgData name="Dupuy Géraud" userId="c1f62c49a5ce7921" providerId="LiveId" clId="{2C2EB401-86A9-4795-979A-06D0ED7B8ED7}" dt="2021-05-12T13:23:51.300" v="302" actId="1076"/>
          <ac:picMkLst>
            <pc:docMk/>
            <pc:sldMk cId="2716113544" sldId="265"/>
            <ac:picMk id="11" creationId="{B09E8051-8A85-476A-8EE5-6B0AF80B70EF}"/>
          </ac:picMkLst>
        </pc:picChg>
        <pc:picChg chg="add mod">
          <ac:chgData name="Dupuy Géraud" userId="c1f62c49a5ce7921" providerId="LiveId" clId="{2C2EB401-86A9-4795-979A-06D0ED7B8ED7}" dt="2021-05-12T13:23:36.771" v="287" actId="1036"/>
          <ac:picMkLst>
            <pc:docMk/>
            <pc:sldMk cId="2716113544" sldId="265"/>
            <ac:picMk id="14" creationId="{E351DCE2-3FD0-4A7A-AE75-397A6E989A9F}"/>
          </ac:picMkLst>
        </pc:picChg>
        <pc:picChg chg="add mod ord">
          <ac:chgData name="Dupuy Géraud" userId="c1f62c49a5ce7921" providerId="LiveId" clId="{2C2EB401-86A9-4795-979A-06D0ED7B8ED7}" dt="2021-05-12T13:23:48.447" v="301" actId="167"/>
          <ac:picMkLst>
            <pc:docMk/>
            <pc:sldMk cId="2716113544" sldId="265"/>
            <ac:picMk id="17" creationId="{B20227DB-3541-4CD9-9432-6190E5BECB05}"/>
          </ac:picMkLst>
        </pc:picChg>
        <pc:picChg chg="add mod">
          <ac:chgData name="Dupuy Géraud" userId="c1f62c49a5ce7921" providerId="LiveId" clId="{2C2EB401-86A9-4795-979A-06D0ED7B8ED7}" dt="2021-05-12T13:34:11.318" v="387"/>
          <ac:picMkLst>
            <pc:docMk/>
            <pc:sldMk cId="2716113544" sldId="265"/>
            <ac:picMk id="35" creationId="{56F465CE-1815-4904-98A9-D6C250B5040F}"/>
          </ac:picMkLst>
        </pc:picChg>
        <pc:cxnChg chg="add mod">
          <ac:chgData name="Dupuy Géraud" userId="c1f62c49a5ce7921" providerId="LiveId" clId="{2C2EB401-86A9-4795-979A-06D0ED7B8ED7}" dt="2021-05-12T13:28:09.727" v="313" actId="14100"/>
          <ac:cxnSpMkLst>
            <pc:docMk/>
            <pc:sldMk cId="2716113544" sldId="265"/>
            <ac:cxnSpMk id="19" creationId="{E6F04EA5-D483-4BEC-9199-0E2A32BD413F}"/>
          </ac:cxnSpMkLst>
        </pc:cxnChg>
        <pc:cxnChg chg="add mod">
          <ac:chgData name="Dupuy Géraud" userId="c1f62c49a5ce7921" providerId="LiveId" clId="{2C2EB401-86A9-4795-979A-06D0ED7B8ED7}" dt="2021-05-12T13:28:05.314" v="312" actId="14100"/>
          <ac:cxnSpMkLst>
            <pc:docMk/>
            <pc:sldMk cId="2716113544" sldId="265"/>
            <ac:cxnSpMk id="21" creationId="{2D9FF261-5F74-4845-A454-88EF400D63E6}"/>
          </ac:cxnSpMkLst>
        </pc:cxnChg>
        <pc:cxnChg chg="add mod">
          <ac:chgData name="Dupuy Géraud" userId="c1f62c49a5ce7921" providerId="LiveId" clId="{2C2EB401-86A9-4795-979A-06D0ED7B8ED7}" dt="2021-05-12T13:28:47.245" v="317" actId="208"/>
          <ac:cxnSpMkLst>
            <pc:docMk/>
            <pc:sldMk cId="2716113544" sldId="265"/>
            <ac:cxnSpMk id="26" creationId="{50115FBF-27FF-4BF2-9B62-535B0AF72987}"/>
          </ac:cxnSpMkLst>
        </pc:cxnChg>
        <pc:cxnChg chg="add mod">
          <ac:chgData name="Dupuy Géraud" userId="c1f62c49a5ce7921" providerId="LiveId" clId="{2C2EB401-86A9-4795-979A-06D0ED7B8ED7}" dt="2021-05-12T13:30:01.263" v="347" actId="208"/>
          <ac:cxnSpMkLst>
            <pc:docMk/>
            <pc:sldMk cId="2716113544" sldId="265"/>
            <ac:cxnSpMk id="30" creationId="{6B10304F-42A7-4FBA-AF8F-4DA21CB94508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5F951D-448C-4DBB-B60E-87A8DBD175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61C791F-2CF8-4492-82C8-670C4C32CE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D6D4B4E-DB95-4B5C-8C3C-08ABEE15C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May 25, 2021</a:t>
            </a:fld>
            <a:endParaRPr lang="en-US" dirty="0">
              <a:latin typeface="+mn-lt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3E1226-4F52-470D-BD8E-354211318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9EF8C83-F169-4867-B85C-4AA729062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‹N°›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445924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B1F536-EADA-49A2-AA56-AEACA8438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43BCD9A-4FEE-4173-8622-32687BE84A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4F78782-941D-4C37-BA49-51D5B4718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May 25, 2021</a:t>
            </a:fld>
            <a:endParaRPr lang="en-US" dirty="0">
              <a:latin typeface="+mn-lt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024B49E-60EE-4F9E-B16A-05C255D58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5E9B1D-41D0-4C75-9DB7-64395D648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‹N°›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156756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11C3AC3-D2B9-48AD-ABAD-7B7293D3B2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3FD549D-E8DE-4B30-9EF6-57D3C4F365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363402C-03AB-40D7-B46F-BCB18BA90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May 25, 2021</a:t>
            </a:fld>
            <a:endParaRPr lang="en-US" dirty="0">
              <a:latin typeface="+mn-lt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ABE3412-355A-42A8-89E2-A0D278593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A8AE16-54A1-4899-94E1-2C7E86936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‹N°›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396386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48059A-9CBA-4586-96DA-215815680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32908AD-D5AB-442F-8E52-A910141A4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0DE3887-A3EC-458E-9B07-1E8433D95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May 25, 2021</a:t>
            </a:fld>
            <a:endParaRPr lang="en-US" dirty="0">
              <a:latin typeface="+mn-lt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A817AD-0B44-452C-A688-28B7C679A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3BFBCC-3AFA-40C2-9DA4-15734E0B6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‹N°›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3697534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72611A-D0F3-4F1F-965F-61E24BDA6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00650CB-799F-42FF-99F4-2FD8C7C04D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C65D99-AA5C-41D8-840C-79306C18D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May 25, 2021</a:t>
            </a:fld>
            <a:endParaRPr lang="en-US" dirty="0">
              <a:latin typeface="+mn-lt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91222C-0913-4CE9-980B-EE2778BC4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DF0252-40FF-4E76-BB59-93B27A3AD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‹N°›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9514090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D1FD3A-6225-4BEB-AEC6-104EC8796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B485390-4283-427C-9143-91968348D3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AD1961A-A9AA-484C-9983-352A92BA60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36E2AC7-2937-46EE-BB33-31C3D9575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May 25, 2021</a:t>
            </a:fld>
            <a:endParaRPr lang="en-US" dirty="0">
              <a:latin typeface="+mn-lt"/>
            </a:endParaRP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53B3EEB-B924-4FF0-AEAF-5D923A500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23E4C3D-D991-4F54-A2F1-696BC16E0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‹N°›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1283858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010239-DB91-43DD-81DC-40DC50D08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F3EFC0D-21E2-488A-99CE-45C12B02A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B72654B-2A20-4081-8C0D-C8D7441801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005FC49-3454-40A2-8636-9BF88D1BA6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73CD426-B6EB-4029-AE29-B3AB2A4069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52A1E3B-B989-4AAD-A9F2-77DDA0BAB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May 25, 2021</a:t>
            </a:fld>
            <a:endParaRPr lang="en-US" dirty="0">
              <a:latin typeface="+mn-lt"/>
            </a:endParaRP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C6F47EE-C1DC-493C-A2D7-4B28E2A6C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F8A1870-D971-4766-8116-77C270AF6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‹N°›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5870224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AFF799-8FDF-4C52-AAAE-E8C6FE5B4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5AFEE0C-E13B-49EF-B360-5E5DFB52D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May 25, 2021</a:t>
            </a:fld>
            <a:endParaRPr lang="en-US" dirty="0">
              <a:latin typeface="+mn-lt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B470264-B051-44E3-B5A5-0231C106B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E645FA4-89BA-42CF-B777-E6CBA6A0A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‹N°›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8586838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D2BAAF-1A16-486D-ACF1-48CBFD295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May 25, 2021</a:t>
            </a:fld>
            <a:endParaRPr lang="en-US" dirty="0">
              <a:latin typeface="+mn-lt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89178B1-0DAC-45B3-80FA-AB3776F8D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C6F6DCD-8192-4A6D-88BB-B02BD202D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‹N°›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079897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AB4C4F-AB92-4398-9F98-4B4DA29B4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B4DF0BA-55A1-471E-8C83-613DA8C09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E0F59D6-D4AC-462C-9EC9-28546308FE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D9A824D-1312-4676-BC4E-EC4377344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May 25, 2021</a:t>
            </a:fld>
            <a:endParaRPr lang="en-US" dirty="0">
              <a:latin typeface="+mn-lt"/>
            </a:endParaRP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03C7EC7-45D0-4FAB-9467-0ACCE3C5D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EF5B970-0448-4846-AC78-37F48A1DA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‹N°›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7611304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22ED22-7600-442D-8610-A3E7AF7E4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578ED24-FFAD-4793-80A4-24EB69EFCA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C673095-936E-4145-A702-4461B6EE4F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94AAECD-ECED-44BC-9992-0837A9159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960BD-7AC1-4217-9611-AAA56D3EE38F}" type="datetime4">
              <a:rPr lang="en-US" smtClean="0"/>
              <a:pPr/>
              <a:t>May 25, 2021</a:t>
            </a:fld>
            <a:endParaRPr lang="en-US" dirty="0">
              <a:latin typeface="+mn-lt"/>
            </a:endParaRP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B3B66A0-54B7-48B3-B968-F149BFFD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0CC06E7-80DF-490E-B601-D84710377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pPr/>
              <a:t>‹N°›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7282090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72BDEA6-876F-4E25-8A81-E36D0356F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0ADF82C-80DF-42E2-9E74-6B65CAF8C2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A1120C-F5BD-48B4-8F2E-D0A27A7623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960BD-7AC1-4217-9611-AAA56D3EE38F}" type="datetime4">
              <a:rPr lang="en-US" smtClean="0"/>
              <a:pPr/>
              <a:t>May 25, 2021</a:t>
            </a:fld>
            <a:endParaRPr lang="en-US" dirty="0">
              <a:latin typeface="+mn-lt"/>
            </a:endParaRP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0395CC8-9A15-45E4-9FA0-3DB8306A9E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E7F845D-3E3C-42DE-B68A-F63943CC4F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AEF59-F28E-467C-9EA3-92D1CFAD475A}" type="slidenum">
              <a:rPr lang="en-US" smtClean="0"/>
              <a:pPr/>
              <a:t>‹N°›</a:t>
            </a:fld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2346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Slide Background Fill">
            <a:extLst>
              <a:ext uri="{FF2B5EF4-FFF2-40B4-BE49-F238E27FC236}">
                <a16:creationId xmlns:a16="http://schemas.microsoft.com/office/drawing/2014/main" id="{C7D023E4-8DE1-436E-9847-ED6A4B4B04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1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2616E71-7702-4514-BCE4-BAADB22ED8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848" y="0"/>
            <a:ext cx="12188949" cy="6858000"/>
            <a:chOff x="-2848" y="0"/>
            <a:chExt cx="12188949" cy="6858000"/>
          </a:xfrm>
        </p:grpSpPr>
        <p:sp>
          <p:nvSpPr>
            <p:cNvPr id="13" name="Color Cover">
              <a:extLst>
                <a:ext uri="{FF2B5EF4-FFF2-40B4-BE49-F238E27FC236}">
                  <a16:creationId xmlns:a16="http://schemas.microsoft.com/office/drawing/2014/main" id="{15F9A7D7-E8EB-49D7-ACB0-13481EF1B6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2848" y="0"/>
              <a:ext cx="12188949" cy="6858000"/>
            </a:xfrm>
            <a:prstGeom prst="rect">
              <a:avLst/>
            </a:prstGeom>
            <a:solidFill>
              <a:schemeClr val="accent5">
                <a:alpha val="4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Color Cover">
              <a:extLst>
                <a:ext uri="{FF2B5EF4-FFF2-40B4-BE49-F238E27FC236}">
                  <a16:creationId xmlns:a16="http://schemas.microsoft.com/office/drawing/2014/main" id="{044CB560-3BF4-4256-8C60-8864DA0ABF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2848" y="0"/>
              <a:ext cx="12188949" cy="6858000"/>
            </a:xfrm>
            <a:prstGeom prst="rect">
              <a:avLst/>
            </a:prstGeom>
            <a:solidFill>
              <a:schemeClr val="accent6">
                <a:alpha val="1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2840072-D6EC-480D-9A1B-928B36F923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51279" y="598259"/>
            <a:ext cx="10889442" cy="5680742"/>
            <a:chOff x="651279" y="598259"/>
            <a:chExt cx="10889442" cy="5680742"/>
          </a:xfrm>
        </p:grpSpPr>
        <p:sp>
          <p:nvSpPr>
            <p:cNvPr id="17" name="Color">
              <a:extLst>
                <a:ext uri="{FF2B5EF4-FFF2-40B4-BE49-F238E27FC236}">
                  <a16:creationId xmlns:a16="http://schemas.microsoft.com/office/drawing/2014/main" id="{CADDA0B4-EE72-46AA-A7BB-C271924B72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Color">
              <a:extLst>
                <a:ext uri="{FF2B5EF4-FFF2-40B4-BE49-F238E27FC236}">
                  <a16:creationId xmlns:a16="http://schemas.microsoft.com/office/drawing/2014/main" id="{B2519E48-483B-4612-935D-790A10605F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Image 4" descr="Une image contenant intérieur&#10;&#10;Description générée automatiquement">
            <a:extLst>
              <a:ext uri="{FF2B5EF4-FFF2-40B4-BE49-F238E27FC236}">
                <a16:creationId xmlns:a16="http://schemas.microsoft.com/office/drawing/2014/main" id="{982E4AE9-6C46-4644-9CFA-BD6D3ABE6A8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35" r="31844" b="-1"/>
          <a:stretch/>
        </p:blipFill>
        <p:spPr>
          <a:xfrm>
            <a:off x="7742463" y="1380844"/>
            <a:ext cx="3441821" cy="4565184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E27AF472-EAE3-4572-AB69-B92BD10DBC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BF4DB9D2-6215-420C-874C-82EADF8C6C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1F003139-C97C-44FA-B139-32E4DFDCE9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CE4DD6E-8CEA-45EE-B630-DBC22144D8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A4372F7F-AA3C-470B-AA61-7C35B7722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34B605BF-D199-43DD-9328-E99F2ADFC6F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E5D42A77-7336-4A35-8922-8098A16AA2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7401EE7D-B85D-4C10-AB8C-71884EFB11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61203513-671A-4FF2-A543-14F8E50450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5380" y="559867"/>
            <a:ext cx="6749596" cy="8405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4800" dirty="0">
                <a:solidFill>
                  <a:schemeClr val="bg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LC 01: Liaisons </a:t>
            </a:r>
            <a:r>
              <a:rPr lang="en-US" sz="4800" dirty="0" err="1">
                <a:solidFill>
                  <a:schemeClr val="bg1"/>
                </a:solidFill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chimiques</a:t>
            </a:r>
            <a:endParaRPr lang="en-US" sz="4800" dirty="0">
              <a:solidFill>
                <a:schemeClr val="bg1"/>
              </a:solidFill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E686CAE-A824-496D-93FD-9DAA38918D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8516" y="2076147"/>
            <a:ext cx="6043324" cy="272496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2000" spc="5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Niveau</a:t>
            </a:r>
            <a:r>
              <a:rPr lang="en-US" sz="2000" spc="5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: Lycée</a:t>
            </a:r>
          </a:p>
          <a:p>
            <a:pPr algn="l"/>
            <a:r>
              <a:rPr lang="en-US" sz="2000" spc="5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Prérequis</a:t>
            </a:r>
            <a:r>
              <a:rPr lang="en-US" sz="2000" spc="5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spc="5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Règle</a:t>
            </a:r>
            <a:r>
              <a:rPr lang="en-US" sz="2000" spc="5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du duet et de </a:t>
            </a:r>
            <a:r>
              <a:rPr lang="en-US" sz="2000" spc="5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l’octet</a:t>
            </a:r>
            <a:r>
              <a:rPr lang="en-US" sz="2000" spc="5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2000" spc="5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électron</a:t>
            </a:r>
            <a:r>
              <a:rPr lang="en-US" sz="2000" spc="5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 valence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spc="5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Représentation</a:t>
            </a:r>
            <a:r>
              <a:rPr lang="en-US" sz="2000" spc="5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des </a:t>
            </a:r>
            <a:r>
              <a:rPr lang="en-US" sz="2000" spc="5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moléculesInteraction</a:t>
            </a:r>
            <a:r>
              <a:rPr lang="en-US" sz="2000" spc="5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spc="5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coulombienne</a:t>
            </a:r>
            <a:endParaRPr lang="en-US" sz="2000" spc="5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spc="5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Fonctionnement</a:t>
            </a:r>
            <a:r>
              <a:rPr lang="en-US" sz="2000" spc="5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d’un banc </a:t>
            </a:r>
            <a:r>
              <a:rPr lang="en-US" sz="2000" spc="5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Kofler</a:t>
            </a:r>
            <a:endParaRPr lang="en-US" sz="2000" spc="5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spc="5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Conductivité</a:t>
            </a:r>
            <a:endParaRPr lang="en-US" sz="1100" spc="50" dirty="0">
              <a:solidFill>
                <a:schemeClr val="bg1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1100" spc="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7600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52712A-7401-42D4-8D5A-560F3C538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Comment se forment les molécules ?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1AD9336D-F63A-4225-A081-1F2FAD7721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740" y="2692400"/>
            <a:ext cx="2857500" cy="3076575"/>
          </a:xfrm>
        </p:spPr>
      </p:pic>
      <p:pic>
        <p:nvPicPr>
          <p:cNvPr id="6" name="Espace réservé du contenu 4">
            <a:extLst>
              <a:ext uri="{FF2B5EF4-FFF2-40B4-BE49-F238E27FC236}">
                <a16:creationId xmlns:a16="http://schemas.microsoft.com/office/drawing/2014/main" id="{9900FB0D-10AA-4173-83BD-F53E3D2EAC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2470" y="2692400"/>
            <a:ext cx="2857500" cy="3076575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15816A4-11D2-4A96-B978-305C39CA5E4E}"/>
              </a:ext>
            </a:extLst>
          </p:cNvPr>
          <p:cNvSpPr/>
          <p:nvPr/>
        </p:nvSpPr>
        <p:spPr>
          <a:xfrm>
            <a:off x="651509" y="2757170"/>
            <a:ext cx="2577465" cy="3962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0A96EC-0079-483E-8FE2-160A200976A6}"/>
              </a:ext>
            </a:extLst>
          </p:cNvPr>
          <p:cNvSpPr/>
          <p:nvPr/>
        </p:nvSpPr>
        <p:spPr>
          <a:xfrm>
            <a:off x="2122488" y="2636520"/>
            <a:ext cx="2577465" cy="3962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" name="Connecteur droit avec flèche 10">
            <a:extLst>
              <a:ext uri="{FF2B5EF4-FFF2-40B4-BE49-F238E27FC236}">
                <a16:creationId xmlns:a16="http://schemas.microsoft.com/office/drawing/2014/main" id="{BF23F018-2495-421E-ABBC-DF268EB3165D}"/>
              </a:ext>
            </a:extLst>
          </p:cNvPr>
          <p:cNvCxnSpPr>
            <a:cxnSpLocks/>
          </p:cNvCxnSpPr>
          <p:nvPr/>
        </p:nvCxnSpPr>
        <p:spPr>
          <a:xfrm flipV="1">
            <a:off x="4839970" y="4317997"/>
            <a:ext cx="1332230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 13">
            <a:extLst>
              <a:ext uri="{FF2B5EF4-FFF2-40B4-BE49-F238E27FC236}">
                <a16:creationId xmlns:a16="http://schemas.microsoft.com/office/drawing/2014/main" id="{0AE90C0D-ADAF-4331-B918-6F1ED95F89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8962" y="3889372"/>
            <a:ext cx="2505075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217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45DCA2-6FEE-46C4-83B8-A727241D3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latin typeface="+mn-lt"/>
              </a:rPr>
              <a:t>Longueur de liaison covalente</a:t>
            </a: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686B4E39-54A5-405F-B426-0CE3B535F7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9225326"/>
              </p:ext>
            </p:extLst>
          </p:nvPr>
        </p:nvGraphicFramePr>
        <p:xfrm>
          <a:off x="862012" y="3058160"/>
          <a:ext cx="1049178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7475">
                  <a:extLst>
                    <a:ext uri="{9D8B030D-6E8A-4147-A177-3AD203B41FA5}">
                      <a16:colId xmlns:a16="http://schemas.microsoft.com/office/drawing/2014/main" val="3787751094"/>
                    </a:ext>
                  </a:extLst>
                </a:gridCol>
                <a:gridCol w="1790700">
                  <a:extLst>
                    <a:ext uri="{9D8B030D-6E8A-4147-A177-3AD203B41FA5}">
                      <a16:colId xmlns:a16="http://schemas.microsoft.com/office/drawing/2014/main" val="1290853362"/>
                    </a:ext>
                  </a:extLst>
                </a:gridCol>
                <a:gridCol w="2026920">
                  <a:extLst>
                    <a:ext uri="{9D8B030D-6E8A-4147-A177-3AD203B41FA5}">
                      <a16:colId xmlns:a16="http://schemas.microsoft.com/office/drawing/2014/main" val="26757578"/>
                    </a:ext>
                  </a:extLst>
                </a:gridCol>
                <a:gridCol w="1992630">
                  <a:extLst>
                    <a:ext uri="{9D8B030D-6E8A-4147-A177-3AD203B41FA5}">
                      <a16:colId xmlns:a16="http://schemas.microsoft.com/office/drawing/2014/main" val="805428299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12189629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Liaison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C-H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C-O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C-C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C-Br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0295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Longueur de liaison (pm)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1.43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1.54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2.14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308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4131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ADCEB5-3306-4763-9E57-C2F7937ED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Liaisons multiplies: énergies et longueur</a:t>
            </a:r>
          </a:p>
        </p:txBody>
      </p:sp>
      <p:graphicFrame>
        <p:nvGraphicFramePr>
          <p:cNvPr id="6" name="Tableau 4">
            <a:extLst>
              <a:ext uri="{FF2B5EF4-FFF2-40B4-BE49-F238E27FC236}">
                <a16:creationId xmlns:a16="http://schemas.microsoft.com/office/drawing/2014/main" id="{2F9EAA53-70AF-47F5-A306-96FA58B663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0444667"/>
              </p:ext>
            </p:extLst>
          </p:nvPr>
        </p:nvGraphicFramePr>
        <p:xfrm>
          <a:off x="1643062" y="3077210"/>
          <a:ext cx="846772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7475">
                  <a:extLst>
                    <a:ext uri="{9D8B030D-6E8A-4147-A177-3AD203B41FA5}">
                      <a16:colId xmlns:a16="http://schemas.microsoft.com/office/drawing/2014/main" val="3787751094"/>
                    </a:ext>
                  </a:extLst>
                </a:gridCol>
                <a:gridCol w="1790700">
                  <a:extLst>
                    <a:ext uri="{9D8B030D-6E8A-4147-A177-3AD203B41FA5}">
                      <a16:colId xmlns:a16="http://schemas.microsoft.com/office/drawing/2014/main" val="1290853362"/>
                    </a:ext>
                  </a:extLst>
                </a:gridCol>
                <a:gridCol w="2026920">
                  <a:extLst>
                    <a:ext uri="{9D8B030D-6E8A-4147-A177-3AD203B41FA5}">
                      <a16:colId xmlns:a16="http://schemas.microsoft.com/office/drawing/2014/main" val="26757578"/>
                    </a:ext>
                  </a:extLst>
                </a:gridCol>
                <a:gridCol w="1992630">
                  <a:extLst>
                    <a:ext uri="{9D8B030D-6E8A-4147-A177-3AD203B41FA5}">
                      <a16:colId xmlns:a16="http://schemas.microsoft.com/office/drawing/2014/main" val="805428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Liaison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 -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 = 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 </a:t>
                      </a:r>
                      <a:r>
                        <a:rPr lang="fr-FR" b="1" dirty="0"/>
                        <a:t>≡</a:t>
                      </a:r>
                      <a:r>
                        <a:rPr lang="fr-FR" dirty="0"/>
                        <a:t> 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0295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Energie de liaison (kJ/mol)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344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615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800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4359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Longueur de liaison (pm)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120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3086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2513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41BC7F-3A7A-4DEB-8589-529887C1D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/>
              <a:t>Température de fusion: acide maléique et fumarique</a:t>
            </a:r>
          </a:p>
        </p:txBody>
      </p:sp>
      <p:pic>
        <p:nvPicPr>
          <p:cNvPr id="4" name="Google Shape;198;p26">
            <a:extLst>
              <a:ext uri="{FF2B5EF4-FFF2-40B4-BE49-F238E27FC236}">
                <a16:creationId xmlns:a16="http://schemas.microsoft.com/office/drawing/2014/main" id="{DD4D7965-9482-4CAA-A364-FD1E9FA41BE2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83525" y="2358300"/>
            <a:ext cx="6624950" cy="21414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4A54F1D0-B169-40C8-993F-4DB2AA9ED12D}"/>
              </a:ext>
            </a:extLst>
          </p:cNvPr>
          <p:cNvSpPr txBox="1"/>
          <p:nvPr/>
        </p:nvSpPr>
        <p:spPr>
          <a:xfrm>
            <a:off x="3152775" y="4649509"/>
            <a:ext cx="19367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/>
              <a:t>T</a:t>
            </a:r>
            <a:r>
              <a:rPr lang="fr-FR" sz="2800" baseline="-25000" dirty="0" err="1"/>
              <a:t>fus</a:t>
            </a:r>
            <a:r>
              <a:rPr lang="fr-FR" sz="2800" dirty="0"/>
              <a:t> = 131 °C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F672104-905D-4445-9F1D-AA281A9BCFE8}"/>
              </a:ext>
            </a:extLst>
          </p:cNvPr>
          <p:cNvSpPr txBox="1"/>
          <p:nvPr/>
        </p:nvSpPr>
        <p:spPr>
          <a:xfrm>
            <a:off x="7324250" y="4644092"/>
            <a:ext cx="19367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/>
              <a:t>T</a:t>
            </a:r>
            <a:r>
              <a:rPr lang="fr-FR" sz="2800" baseline="-25000" dirty="0" err="1"/>
              <a:t>fus</a:t>
            </a:r>
            <a:r>
              <a:rPr lang="fr-FR" sz="2800" dirty="0"/>
              <a:t> = 278 °C</a:t>
            </a:r>
          </a:p>
        </p:txBody>
      </p:sp>
    </p:spTree>
    <p:extLst>
      <p:ext uri="{BB962C8B-B14F-4D97-AF65-F5344CB8AC3E}">
        <p14:creationId xmlns:p14="http://schemas.microsoft.com/office/powerpoint/2010/main" val="2354165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41BC7F-3A7A-4DEB-8589-529887C1D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/>
              <a:t>Température de fusion: acide maléique et fumarique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A54F1D0-B169-40C8-993F-4DB2AA9ED12D}"/>
              </a:ext>
            </a:extLst>
          </p:cNvPr>
          <p:cNvSpPr txBox="1"/>
          <p:nvPr/>
        </p:nvSpPr>
        <p:spPr>
          <a:xfrm>
            <a:off x="2127775" y="4644092"/>
            <a:ext cx="19367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/>
              <a:t>T</a:t>
            </a:r>
            <a:r>
              <a:rPr lang="fr-FR" sz="2800" baseline="-25000" dirty="0" err="1"/>
              <a:t>fus</a:t>
            </a:r>
            <a:r>
              <a:rPr lang="fr-FR" sz="2800" dirty="0"/>
              <a:t> = 131 °C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F672104-905D-4445-9F1D-AA281A9BCFE8}"/>
              </a:ext>
            </a:extLst>
          </p:cNvPr>
          <p:cNvSpPr txBox="1"/>
          <p:nvPr/>
        </p:nvSpPr>
        <p:spPr>
          <a:xfrm>
            <a:off x="6695600" y="4644092"/>
            <a:ext cx="19367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err="1"/>
              <a:t>T</a:t>
            </a:r>
            <a:r>
              <a:rPr lang="fr-FR" sz="2800" baseline="-25000" dirty="0" err="1"/>
              <a:t>fus</a:t>
            </a:r>
            <a:r>
              <a:rPr lang="fr-FR" sz="2800" dirty="0"/>
              <a:t> = 278 °C</a:t>
            </a:r>
          </a:p>
        </p:txBody>
      </p:sp>
      <p:pic>
        <p:nvPicPr>
          <p:cNvPr id="7" name="Google Shape;217;p28">
            <a:extLst>
              <a:ext uri="{FF2B5EF4-FFF2-40B4-BE49-F238E27FC236}">
                <a16:creationId xmlns:a16="http://schemas.microsoft.com/office/drawing/2014/main" id="{9B40F57E-1FEC-410B-A9B0-1DEEFB7319F5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127775" y="2512012"/>
            <a:ext cx="7879300" cy="18339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0FC0193E-DFEF-4723-B074-EEEC7BAF6075}"/>
              </a:ext>
            </a:extLst>
          </p:cNvPr>
          <p:cNvSpPr txBox="1"/>
          <p:nvPr/>
        </p:nvSpPr>
        <p:spPr>
          <a:xfrm>
            <a:off x="1472136" y="5465417"/>
            <a:ext cx="3248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2 liaisons hydrogènes possibles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E56F25D2-1BF4-4D83-B129-B493A1075F34}"/>
              </a:ext>
            </a:extLst>
          </p:cNvPr>
          <p:cNvSpPr txBox="1"/>
          <p:nvPr/>
        </p:nvSpPr>
        <p:spPr>
          <a:xfrm>
            <a:off x="6234636" y="5465417"/>
            <a:ext cx="3248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4 liaisons hydrogènes possibles</a:t>
            </a:r>
          </a:p>
        </p:txBody>
      </p:sp>
    </p:spTree>
    <p:extLst>
      <p:ext uri="{BB962C8B-B14F-4D97-AF65-F5344CB8AC3E}">
        <p14:creationId xmlns:p14="http://schemas.microsoft.com/office/powerpoint/2010/main" val="873372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305482-EC1D-432F-AB75-3B2FB37C1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Réseau de liaison H: Grande conductivité de l’ion H</a:t>
            </a:r>
            <a:r>
              <a:rPr lang="fr-FR" baseline="-25000" dirty="0"/>
              <a:t>3</a:t>
            </a:r>
            <a:r>
              <a:rPr lang="fr-FR" dirty="0"/>
              <a:t>O</a:t>
            </a:r>
            <a:r>
              <a:rPr lang="fr-FR" baseline="30000" dirty="0"/>
              <a:t>+</a:t>
            </a:r>
            <a:r>
              <a:rPr lang="fr-FR" dirty="0"/>
              <a:t> </a:t>
            </a:r>
          </a:p>
        </p:txBody>
      </p:sp>
      <p:pic>
        <p:nvPicPr>
          <p:cNvPr id="5" name="Espace réservé du contenu 4" descr="Une image contenant accessoire&#10;&#10;Description générée automatiquement">
            <a:extLst>
              <a:ext uri="{FF2B5EF4-FFF2-40B4-BE49-F238E27FC236}">
                <a16:creationId xmlns:a16="http://schemas.microsoft.com/office/drawing/2014/main" id="{88ADA486-E976-485D-820F-CF968944AA5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7267" y="1825625"/>
            <a:ext cx="5037465" cy="4351338"/>
          </a:xfrm>
        </p:spPr>
      </p:pic>
    </p:spTree>
    <p:extLst>
      <p:ext uri="{BB962C8B-B14F-4D97-AF65-F5344CB8AC3E}">
        <p14:creationId xmlns:p14="http://schemas.microsoft.com/office/powerpoint/2010/main" val="25484038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Image 16">
            <a:extLst>
              <a:ext uri="{FF2B5EF4-FFF2-40B4-BE49-F238E27FC236}">
                <a16:creationId xmlns:a16="http://schemas.microsoft.com/office/drawing/2014/main" id="{B20227DB-3541-4CD9-9432-6190E5BECB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1360" y="3086729"/>
            <a:ext cx="4306570" cy="1770742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A4062651-EBB1-405A-91AC-A474B57E8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Petits papiers crayonnés dans un mélange eau - cyclohexane</a:t>
            </a:r>
          </a:p>
        </p:txBody>
      </p:sp>
      <p:pic>
        <p:nvPicPr>
          <p:cNvPr id="14" name="Espace réservé du contenu 13">
            <a:extLst>
              <a:ext uri="{FF2B5EF4-FFF2-40B4-BE49-F238E27FC236}">
                <a16:creationId xmlns:a16="http://schemas.microsoft.com/office/drawing/2014/main" id="{E351DCE2-3FD0-4A7A-AE75-397A6E989A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5120" y="1266986"/>
            <a:ext cx="2311547" cy="2045719"/>
          </a:xfr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B09E8051-8A85-476A-8EE5-6B0AF80B70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7080" y="3972100"/>
            <a:ext cx="3581400" cy="1910080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1F7C17DF-924E-4E09-A3FD-F96B0BAF72B7}"/>
              </a:ext>
            </a:extLst>
          </p:cNvPr>
          <p:cNvSpPr txBox="1"/>
          <p:nvPr/>
        </p:nvSpPr>
        <p:spPr>
          <a:xfrm>
            <a:off x="308076" y="5884180"/>
            <a:ext cx="4660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Cellulose du papier (fait des liaisons hydrogène)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32A10C5-363C-4A41-8F70-F8BAA5F57635}"/>
              </a:ext>
            </a:extLst>
          </p:cNvPr>
          <p:cNvSpPr txBox="1"/>
          <p:nvPr/>
        </p:nvSpPr>
        <p:spPr>
          <a:xfrm>
            <a:off x="8644890" y="3538281"/>
            <a:ext cx="3499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Graphène du crayonnage (apolaire)</a:t>
            </a:r>
          </a:p>
        </p:txBody>
      </p:sp>
      <p:cxnSp>
        <p:nvCxnSpPr>
          <p:cNvPr id="19" name="Connecteur droit avec flèche 18">
            <a:extLst>
              <a:ext uri="{FF2B5EF4-FFF2-40B4-BE49-F238E27FC236}">
                <a16:creationId xmlns:a16="http://schemas.microsoft.com/office/drawing/2014/main" id="{E6F04EA5-D483-4BEC-9199-0E2A32BD413F}"/>
              </a:ext>
            </a:extLst>
          </p:cNvPr>
          <p:cNvCxnSpPr>
            <a:cxnSpLocks/>
          </p:cNvCxnSpPr>
          <p:nvPr/>
        </p:nvCxnSpPr>
        <p:spPr>
          <a:xfrm flipV="1">
            <a:off x="4033520" y="3663414"/>
            <a:ext cx="2542209" cy="67490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>
            <a:extLst>
              <a:ext uri="{FF2B5EF4-FFF2-40B4-BE49-F238E27FC236}">
                <a16:creationId xmlns:a16="http://schemas.microsoft.com/office/drawing/2014/main" id="{2D9FF261-5F74-4845-A454-88EF400D63E6}"/>
              </a:ext>
            </a:extLst>
          </p:cNvPr>
          <p:cNvCxnSpPr>
            <a:cxnSpLocks/>
          </p:cNvCxnSpPr>
          <p:nvPr/>
        </p:nvCxnSpPr>
        <p:spPr>
          <a:xfrm flipH="1">
            <a:off x="6798365" y="2289845"/>
            <a:ext cx="2162755" cy="133595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50115FBF-27FF-4BF2-9B62-535B0AF72987}"/>
              </a:ext>
            </a:extLst>
          </p:cNvPr>
          <p:cNvCxnSpPr>
            <a:cxnSpLocks/>
          </p:cNvCxnSpPr>
          <p:nvPr/>
        </p:nvCxnSpPr>
        <p:spPr>
          <a:xfrm flipH="1" flipV="1">
            <a:off x="6798365" y="3764257"/>
            <a:ext cx="2998968" cy="1300608"/>
          </a:xfrm>
          <a:prstGeom prst="straightConnector1">
            <a:avLst/>
          </a:prstGeom>
          <a:ln w="3810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oneTexte 27">
            <a:extLst>
              <a:ext uri="{FF2B5EF4-FFF2-40B4-BE49-F238E27FC236}">
                <a16:creationId xmlns:a16="http://schemas.microsoft.com/office/drawing/2014/main" id="{54FCB57D-19D6-4589-8C92-FD06CA1B6418}"/>
              </a:ext>
            </a:extLst>
          </p:cNvPr>
          <p:cNvSpPr txBox="1"/>
          <p:nvPr/>
        </p:nvSpPr>
        <p:spPr>
          <a:xfrm>
            <a:off x="9868974" y="5064865"/>
            <a:ext cx="1372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00B0F0"/>
                </a:solidFill>
              </a:rPr>
              <a:t>Eau (polaire)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58D842D-8FA2-45EE-B1CA-3BB6B6D2EFEB}"/>
              </a:ext>
            </a:extLst>
          </p:cNvPr>
          <p:cNvSpPr/>
          <p:nvPr/>
        </p:nvSpPr>
        <p:spPr>
          <a:xfrm>
            <a:off x="1702385" y="2462062"/>
            <a:ext cx="22052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Cyclohexane (polaire)</a:t>
            </a:r>
          </a:p>
        </p:txBody>
      </p:sp>
      <p:cxnSp>
        <p:nvCxnSpPr>
          <p:cNvPr id="30" name="Connecteur droit avec flèche 29">
            <a:extLst>
              <a:ext uri="{FF2B5EF4-FFF2-40B4-BE49-F238E27FC236}">
                <a16:creationId xmlns:a16="http://schemas.microsoft.com/office/drawing/2014/main" id="{6B10304F-42A7-4FBA-AF8F-4DA21CB94508}"/>
              </a:ext>
            </a:extLst>
          </p:cNvPr>
          <p:cNvCxnSpPr>
            <a:cxnSpLocks/>
          </p:cNvCxnSpPr>
          <p:nvPr/>
        </p:nvCxnSpPr>
        <p:spPr>
          <a:xfrm>
            <a:off x="4167717" y="2676462"/>
            <a:ext cx="2408012" cy="86181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Hexagone 32">
            <a:extLst>
              <a:ext uri="{FF2B5EF4-FFF2-40B4-BE49-F238E27FC236}">
                <a16:creationId xmlns:a16="http://schemas.microsoft.com/office/drawing/2014/main" id="{5BC44069-0714-4289-92B9-47403DD8BBEE}"/>
              </a:ext>
            </a:extLst>
          </p:cNvPr>
          <p:cNvSpPr/>
          <p:nvPr/>
        </p:nvSpPr>
        <p:spPr>
          <a:xfrm>
            <a:off x="1092200" y="2401229"/>
            <a:ext cx="604137" cy="556591"/>
          </a:xfrm>
          <a:prstGeom prst="hexagon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56F465CE-1815-4904-98A9-D6C250B5040F}"/>
              </a:ext>
            </a:extLst>
          </p:cNvPr>
          <p:cNvPicPr>
            <a:picLocks noChangeAspect="1"/>
          </p:cNvPicPr>
          <p:nvPr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6789" y="5546840"/>
            <a:ext cx="927285" cy="640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1135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209960-4E87-496A-BF9B-614508E35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/>
              <a:t>Charges délocalisées et interactions de Van der Waals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6665EB8-57F8-4CD9-9675-298B5292E8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3626" y="2600326"/>
            <a:ext cx="9366311" cy="1928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14196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185</Words>
  <Application>Microsoft Office PowerPoint</Application>
  <PresentationFormat>Grand écran</PresentationFormat>
  <Paragraphs>47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Thème Office</vt:lpstr>
      <vt:lpstr>LC 01: Liaisons chimiques</vt:lpstr>
      <vt:lpstr>Comment se forment les molécules ?</vt:lpstr>
      <vt:lpstr>Longueur de liaison covalente</vt:lpstr>
      <vt:lpstr>Liaisons multiplies: énergies et longueur</vt:lpstr>
      <vt:lpstr>Température de fusion: acide maléique et fumarique</vt:lpstr>
      <vt:lpstr>Température de fusion: acide maléique et fumarique</vt:lpstr>
      <vt:lpstr>Réseau de liaison H: Grande conductivité de l’ion H3O+ </vt:lpstr>
      <vt:lpstr>Petits papiers crayonnés dans un mélange eau - cyclohexane</vt:lpstr>
      <vt:lpstr>Charges délocalisées et interactions de Van der Waals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 01: Liaisons chimiques</dc:title>
  <dc:creator>Dupuy Géraud</dc:creator>
  <cp:lastModifiedBy>Armel JOUAN-POURCHET</cp:lastModifiedBy>
  <cp:revision>10</cp:revision>
  <dcterms:created xsi:type="dcterms:W3CDTF">2021-05-12T11:47:56Z</dcterms:created>
  <dcterms:modified xsi:type="dcterms:W3CDTF">2021-05-25T20:51:18Z</dcterms:modified>
</cp:coreProperties>
</file>