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EB401-86A9-4795-979A-06D0ED7B8ED7}" v="16" dt="2021-05-12T13:34:11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puy Géraud" userId="c1f62c49a5ce7921" providerId="LiveId" clId="{2C2EB401-86A9-4795-979A-06D0ED7B8ED7}"/>
    <pc:docChg chg="undo custSel addSld modSld">
      <pc:chgData name="Dupuy Géraud" userId="c1f62c49a5ce7921" providerId="LiveId" clId="{2C2EB401-86A9-4795-979A-06D0ED7B8ED7}" dt="2021-05-12T13:34:11.318" v="387"/>
      <pc:docMkLst>
        <pc:docMk/>
      </pc:docMkLst>
      <pc:sldChg chg="addSp delSp modSp new mod">
        <pc:chgData name="Dupuy Géraud" userId="c1f62c49a5ce7921" providerId="LiveId" clId="{2C2EB401-86A9-4795-979A-06D0ED7B8ED7}" dt="2021-05-12T13:34:11.318" v="387"/>
        <pc:sldMkLst>
          <pc:docMk/>
          <pc:sldMk cId="2716113544" sldId="265"/>
        </pc:sldMkLst>
        <pc:spChg chg="mod">
          <ac:chgData name="Dupuy Géraud" userId="c1f62c49a5ce7921" providerId="LiveId" clId="{2C2EB401-86A9-4795-979A-06D0ED7B8ED7}" dt="2021-05-12T13:09:48.878" v="74" actId="20577"/>
          <ac:spMkLst>
            <pc:docMk/>
            <pc:sldMk cId="2716113544" sldId="265"/>
            <ac:spMk id="2" creationId="{A4062651-EBB1-405A-91AC-A474B57E8237}"/>
          </ac:spMkLst>
        </pc:spChg>
        <pc:spChg chg="del">
          <ac:chgData name="Dupuy Géraud" userId="c1f62c49a5ce7921" providerId="LiveId" clId="{2C2EB401-86A9-4795-979A-06D0ED7B8ED7}" dt="2021-05-12T13:10:24.494" v="75"/>
          <ac:spMkLst>
            <pc:docMk/>
            <pc:sldMk cId="2716113544" sldId="265"/>
            <ac:spMk id="3" creationId="{BB23FBA5-DBBF-481A-ADBB-0490B0145DB2}"/>
          </ac:spMkLst>
        </pc:spChg>
        <pc:spChg chg="add del mod">
          <ac:chgData name="Dupuy Géraud" userId="c1f62c49a5ce7921" providerId="LiveId" clId="{2C2EB401-86A9-4795-979A-06D0ED7B8ED7}" dt="2021-05-12T13:10:39.042" v="77"/>
          <ac:spMkLst>
            <pc:docMk/>
            <pc:sldMk cId="2716113544" sldId="265"/>
            <ac:spMk id="6" creationId="{03ED896C-1BDA-4524-B8F8-815E8752EBBF}"/>
          </ac:spMkLst>
        </pc:spChg>
        <pc:spChg chg="add del mod">
          <ac:chgData name="Dupuy Géraud" userId="c1f62c49a5ce7921" providerId="LiveId" clId="{2C2EB401-86A9-4795-979A-06D0ED7B8ED7}" dt="2021-05-12T13:13:05.944" v="110"/>
          <ac:spMkLst>
            <pc:docMk/>
            <pc:sldMk cId="2716113544" sldId="265"/>
            <ac:spMk id="9" creationId="{EE14502A-4F43-479A-8465-1F8AFAFF6931}"/>
          </ac:spMkLst>
        </pc:spChg>
        <pc:spChg chg="add mod">
          <ac:chgData name="Dupuy Géraud" userId="c1f62c49a5ce7921" providerId="LiveId" clId="{2C2EB401-86A9-4795-979A-06D0ED7B8ED7}" dt="2021-05-12T13:23:55.576" v="303" actId="1076"/>
          <ac:spMkLst>
            <pc:docMk/>
            <pc:sldMk cId="2716113544" sldId="265"/>
            <ac:spMk id="12" creationId="{1F7C17DF-924E-4E09-A3FD-F96B0BAF72B7}"/>
          </ac:spMkLst>
        </pc:spChg>
        <pc:spChg chg="add mod">
          <ac:chgData name="Dupuy Géraud" userId="c1f62c49a5ce7921" providerId="LiveId" clId="{2C2EB401-86A9-4795-979A-06D0ED7B8ED7}" dt="2021-05-12T13:23:45.002" v="300" actId="1037"/>
          <ac:spMkLst>
            <pc:docMk/>
            <pc:sldMk cId="2716113544" sldId="265"/>
            <ac:spMk id="15" creationId="{232A10C5-363C-4A41-8F70-F8BAA5F57635}"/>
          </ac:spMkLst>
        </pc:spChg>
        <pc:spChg chg="add mod">
          <ac:chgData name="Dupuy Géraud" userId="c1f62c49a5ce7921" providerId="LiveId" clId="{2C2EB401-86A9-4795-979A-06D0ED7B8ED7}" dt="2021-05-12T13:30:28.742" v="370" actId="20577"/>
          <ac:spMkLst>
            <pc:docMk/>
            <pc:sldMk cId="2716113544" sldId="265"/>
            <ac:spMk id="28" creationId="{54FCB57D-19D6-4589-8C92-FD06CA1B6418}"/>
          </ac:spMkLst>
        </pc:spChg>
        <pc:spChg chg="add mod">
          <ac:chgData name="Dupuy Géraud" userId="c1f62c49a5ce7921" providerId="LiveId" clId="{2C2EB401-86A9-4795-979A-06D0ED7B8ED7}" dt="2021-05-12T13:30:30.916" v="371" actId="20577"/>
          <ac:spMkLst>
            <pc:docMk/>
            <pc:sldMk cId="2716113544" sldId="265"/>
            <ac:spMk id="29" creationId="{758D842D-8FA2-45EE-B1CA-3BB6B6D2EFEB}"/>
          </ac:spMkLst>
        </pc:spChg>
        <pc:spChg chg="add mod">
          <ac:chgData name="Dupuy Géraud" userId="c1f62c49a5ce7921" providerId="LiveId" clId="{2C2EB401-86A9-4795-979A-06D0ED7B8ED7}" dt="2021-05-12T13:31:10.958" v="375" actId="1076"/>
          <ac:spMkLst>
            <pc:docMk/>
            <pc:sldMk cId="2716113544" sldId="265"/>
            <ac:spMk id="33" creationId="{5BC44069-0714-4289-92B9-47403DD8BBEE}"/>
          </ac:spMkLst>
        </pc:spChg>
        <pc:graphicFrameChg chg="add del mod">
          <ac:chgData name="Dupuy Géraud" userId="c1f62c49a5ce7921" providerId="LiveId" clId="{2C2EB401-86A9-4795-979A-06D0ED7B8ED7}" dt="2021-05-12T13:10:26.535" v="76" actId="478"/>
          <ac:graphicFrameMkLst>
            <pc:docMk/>
            <pc:sldMk cId="2716113544" sldId="265"/>
            <ac:graphicFrameMk id="4" creationId="{16E0EE66-AD1E-4558-821B-AFEB0FFD460A}"/>
          </ac:graphicFrameMkLst>
        </pc:graphicFrameChg>
        <pc:graphicFrameChg chg="add del mod">
          <ac:chgData name="Dupuy Géraud" userId="c1f62c49a5ce7921" providerId="LiveId" clId="{2C2EB401-86A9-4795-979A-06D0ED7B8ED7}" dt="2021-05-12T13:10:42.287" v="78" actId="478"/>
          <ac:graphicFrameMkLst>
            <pc:docMk/>
            <pc:sldMk cId="2716113544" sldId="265"/>
            <ac:graphicFrameMk id="7" creationId="{6BB27E03-4EFD-45F7-AA0E-1207466B315F}"/>
          </ac:graphicFrameMkLst>
        </pc:graphicFrameChg>
        <pc:graphicFrameChg chg="add del mod">
          <ac:chgData name="Dupuy Géraud" userId="c1f62c49a5ce7921" providerId="LiveId" clId="{2C2EB401-86A9-4795-979A-06D0ED7B8ED7}" dt="2021-05-12T13:10:57.903" v="84"/>
          <ac:graphicFrameMkLst>
            <pc:docMk/>
            <pc:sldMk cId="2716113544" sldId="265"/>
            <ac:graphicFrameMk id="10" creationId="{967FC1A0-F850-45AF-AA56-181F68159228}"/>
          </ac:graphicFrameMkLst>
        </pc:graphicFrameChg>
        <pc:picChg chg="add mod">
          <ac:chgData name="Dupuy Géraud" userId="c1f62c49a5ce7921" providerId="LiveId" clId="{2C2EB401-86A9-4795-979A-06D0ED7B8ED7}" dt="2021-05-12T13:23:51.300" v="302" actId="1076"/>
          <ac:picMkLst>
            <pc:docMk/>
            <pc:sldMk cId="2716113544" sldId="265"/>
            <ac:picMk id="11" creationId="{B09E8051-8A85-476A-8EE5-6B0AF80B70EF}"/>
          </ac:picMkLst>
        </pc:picChg>
        <pc:picChg chg="add mod">
          <ac:chgData name="Dupuy Géraud" userId="c1f62c49a5ce7921" providerId="LiveId" clId="{2C2EB401-86A9-4795-979A-06D0ED7B8ED7}" dt="2021-05-12T13:23:36.771" v="287" actId="1036"/>
          <ac:picMkLst>
            <pc:docMk/>
            <pc:sldMk cId="2716113544" sldId="265"/>
            <ac:picMk id="14" creationId="{E351DCE2-3FD0-4A7A-AE75-397A6E989A9F}"/>
          </ac:picMkLst>
        </pc:picChg>
        <pc:picChg chg="add mod ord">
          <ac:chgData name="Dupuy Géraud" userId="c1f62c49a5ce7921" providerId="LiveId" clId="{2C2EB401-86A9-4795-979A-06D0ED7B8ED7}" dt="2021-05-12T13:23:48.447" v="301" actId="167"/>
          <ac:picMkLst>
            <pc:docMk/>
            <pc:sldMk cId="2716113544" sldId="265"/>
            <ac:picMk id="17" creationId="{B20227DB-3541-4CD9-9432-6190E5BECB05}"/>
          </ac:picMkLst>
        </pc:picChg>
        <pc:picChg chg="add mod">
          <ac:chgData name="Dupuy Géraud" userId="c1f62c49a5ce7921" providerId="LiveId" clId="{2C2EB401-86A9-4795-979A-06D0ED7B8ED7}" dt="2021-05-12T13:34:11.318" v="387"/>
          <ac:picMkLst>
            <pc:docMk/>
            <pc:sldMk cId="2716113544" sldId="265"/>
            <ac:picMk id="35" creationId="{56F465CE-1815-4904-98A9-D6C250B5040F}"/>
          </ac:picMkLst>
        </pc:picChg>
        <pc:cxnChg chg="add mod">
          <ac:chgData name="Dupuy Géraud" userId="c1f62c49a5ce7921" providerId="LiveId" clId="{2C2EB401-86A9-4795-979A-06D0ED7B8ED7}" dt="2021-05-12T13:28:09.727" v="313" actId="14100"/>
          <ac:cxnSpMkLst>
            <pc:docMk/>
            <pc:sldMk cId="2716113544" sldId="265"/>
            <ac:cxnSpMk id="19" creationId="{E6F04EA5-D483-4BEC-9199-0E2A32BD413F}"/>
          </ac:cxnSpMkLst>
        </pc:cxnChg>
        <pc:cxnChg chg="add mod">
          <ac:chgData name="Dupuy Géraud" userId="c1f62c49a5ce7921" providerId="LiveId" clId="{2C2EB401-86A9-4795-979A-06D0ED7B8ED7}" dt="2021-05-12T13:28:05.314" v="312" actId="14100"/>
          <ac:cxnSpMkLst>
            <pc:docMk/>
            <pc:sldMk cId="2716113544" sldId="265"/>
            <ac:cxnSpMk id="21" creationId="{2D9FF261-5F74-4845-A454-88EF400D63E6}"/>
          </ac:cxnSpMkLst>
        </pc:cxnChg>
        <pc:cxnChg chg="add mod">
          <ac:chgData name="Dupuy Géraud" userId="c1f62c49a5ce7921" providerId="LiveId" clId="{2C2EB401-86A9-4795-979A-06D0ED7B8ED7}" dt="2021-05-12T13:28:47.245" v="317" actId="208"/>
          <ac:cxnSpMkLst>
            <pc:docMk/>
            <pc:sldMk cId="2716113544" sldId="265"/>
            <ac:cxnSpMk id="26" creationId="{50115FBF-27FF-4BF2-9B62-535B0AF72987}"/>
          </ac:cxnSpMkLst>
        </pc:cxnChg>
        <pc:cxnChg chg="add mod">
          <ac:chgData name="Dupuy Géraud" userId="c1f62c49a5ce7921" providerId="LiveId" clId="{2C2EB401-86A9-4795-979A-06D0ED7B8ED7}" dt="2021-05-12T13:30:01.263" v="347" actId="208"/>
          <ac:cxnSpMkLst>
            <pc:docMk/>
            <pc:sldMk cId="2716113544" sldId="265"/>
            <ac:cxnSpMk id="30" creationId="{6B10304F-42A7-4FBA-AF8F-4DA21CB9450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F951D-448C-4DBB-B60E-87A8DBD17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1C791F-2CF8-4492-82C8-670C4C32C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6D4B4E-DB95-4B5C-8C3C-08ABEE15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3E1226-4F52-470D-BD8E-354211318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EF8C83-F169-4867-B85C-4AA72906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445924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1F536-EADA-49A2-AA56-AEACA8438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3BCD9A-4FEE-4173-8622-32687BE8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F78782-941D-4C37-BA49-51D5B471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24B49E-60EE-4F9E-B16A-05C255D5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5E9B1D-41D0-4C75-9DB7-64395D648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15675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11C3AC3-D2B9-48AD-ABAD-7B7293D3B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FD549D-E8DE-4B30-9EF6-57D3C4F36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63402C-03AB-40D7-B46F-BCB18BA9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BE3412-355A-42A8-89E2-A0D27859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A8AE16-54A1-4899-94E1-2C7E8693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96386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48059A-9CBA-4586-96DA-21581568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2908AD-D5AB-442F-8E52-A910141A4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DE3887-A3EC-458E-9B07-1E8433D9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A817AD-0B44-452C-A688-28B7C679A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BFBCC-3AFA-40C2-9DA4-15734E0B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69753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2611A-D0F3-4F1F-965F-61E24BDA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0650CB-799F-42FF-99F4-2FD8C7C04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C65D99-AA5C-41D8-840C-79306C18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91222C-0913-4CE9-980B-EE2778BC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DF0252-40FF-4E76-BB59-93B27A3A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51409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D1FD3A-6225-4BEB-AEC6-104EC879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485390-4283-427C-9143-91968348D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D1961A-A9AA-484C-9983-352A92BA6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6E2AC7-2937-46EE-BB33-31C3D9575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3B3EEB-B924-4FF0-AEAF-5D923A500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3E4C3D-D991-4F54-A2F1-696BC16E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283858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010239-DB91-43DD-81DC-40DC50D08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3EFC0D-21E2-488A-99CE-45C12B02A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72654B-2A20-4081-8C0D-C8D744180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05FC49-3454-40A2-8636-9BF88D1BA6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73CD426-B6EB-4029-AE29-B3AB2A4069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2A1E3B-B989-4AAD-A9F2-77DDA0BA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C6F47EE-C1DC-493C-A2D7-4B28E2A6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8A1870-D971-4766-8116-77C270AF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870224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AFF799-8FDF-4C52-AAAE-E8C6FE5B4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5AFEE0C-E13B-49EF-B360-5E5DFB52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470264-B051-44E3-B5A5-0231C106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45FA4-89BA-42CF-B777-E6CBA6A0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586838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D2BAAF-1A16-486D-ACF1-48CBFD29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89178B1-0DAC-45B3-80FA-AB3776F8D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6F6DCD-8192-4A6D-88BB-B02BD202D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79897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B4C4F-AB92-4398-9F98-4B4DA29B4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4DF0BA-55A1-471E-8C83-613DA8C0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0F59D6-D4AC-462C-9EC9-28546308F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9A824D-1312-4676-BC4E-EC437734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3C7EC7-45D0-4FAB-9467-0ACCE3C5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F5B970-0448-4846-AC78-37F48A1D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611304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22ED22-7600-442D-8610-A3E7AF7E4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578ED24-FFAD-4793-80A4-24EB69EFC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73095-936E-4145-A702-4461B6EE4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4AAECD-ECED-44BC-9992-0837A9159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3B66A0-54B7-48B3-B968-F149BFFD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CC06E7-80DF-490E-B601-D8471037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282090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72BDEA6-876F-4E25-8A81-E36D0356F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ADF82C-80DF-42E2-9E74-6B65CAF8C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A1120C-F5BD-48B4-8F2E-D0A27A762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May 25, 2021</a:t>
            </a:fld>
            <a:endParaRPr lang="en-US" dirty="0">
              <a:latin typeface="+mn-l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395CC8-9A15-45E4-9FA0-3DB8306A9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7F845D-3E3C-42DE-B68A-F63943CC4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‹N°›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234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616E71-7702-4514-BCE4-BAADB22ED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848" y="0"/>
            <a:ext cx="12188949" cy="6858000"/>
            <a:chOff x="-2848" y="0"/>
            <a:chExt cx="12188949" cy="6858000"/>
          </a:xfrm>
        </p:grpSpPr>
        <p:sp>
          <p:nvSpPr>
            <p:cNvPr id="13" name="Color Cover">
              <a:extLst>
                <a:ext uri="{FF2B5EF4-FFF2-40B4-BE49-F238E27FC236}">
                  <a16:creationId xmlns:a16="http://schemas.microsoft.com/office/drawing/2014/main" id="{15F9A7D7-E8EB-49D7-ACB0-13481EF1B6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5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 Cover">
              <a:extLst>
                <a:ext uri="{FF2B5EF4-FFF2-40B4-BE49-F238E27FC236}">
                  <a16:creationId xmlns:a16="http://schemas.microsoft.com/office/drawing/2014/main" id="{044CB560-3BF4-4256-8C60-8864DA0AB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2848" y="0"/>
              <a:ext cx="12188949" cy="6858000"/>
            </a:xfrm>
            <a:prstGeom prst="rect">
              <a:avLst/>
            </a:prstGeom>
            <a:solidFill>
              <a:schemeClr val="accent6">
                <a:alpha val="1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2840072-D6EC-480D-9A1B-928B36F92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1279" y="598259"/>
            <a:ext cx="10889442" cy="5680742"/>
            <a:chOff x="651279" y="598259"/>
            <a:chExt cx="10889442" cy="5680742"/>
          </a:xfrm>
        </p:grpSpPr>
        <p:sp>
          <p:nvSpPr>
            <p:cNvPr id="17" name="Color">
              <a:extLst>
                <a:ext uri="{FF2B5EF4-FFF2-40B4-BE49-F238E27FC236}">
                  <a16:creationId xmlns:a16="http://schemas.microsoft.com/office/drawing/2014/main" id="{CADDA0B4-EE72-46AA-A7BB-C271924B72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Color">
              <a:extLst>
                <a:ext uri="{FF2B5EF4-FFF2-40B4-BE49-F238E27FC236}">
                  <a16:creationId xmlns:a16="http://schemas.microsoft.com/office/drawing/2014/main" id="{B2519E48-483B-4612-935D-790A10605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Image 4" descr="Une image contenant intérieur&#10;&#10;Description générée automatiquement">
            <a:extLst>
              <a:ext uri="{FF2B5EF4-FFF2-40B4-BE49-F238E27FC236}">
                <a16:creationId xmlns:a16="http://schemas.microsoft.com/office/drawing/2014/main" id="{982E4AE9-6C46-4644-9CFA-BD6D3ABE6A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5" r="31844" b="-1"/>
          <a:stretch/>
        </p:blipFill>
        <p:spPr>
          <a:xfrm>
            <a:off x="7742463" y="1380844"/>
            <a:ext cx="3441821" cy="4565184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1203513-671A-4FF2-A543-14F8E5045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380" y="559867"/>
            <a:ext cx="6749596" cy="8405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LC 01: Liaisons </a:t>
            </a:r>
            <a:r>
              <a:rPr lang="en-US" sz="4800" dirty="0" err="1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chimiques</a:t>
            </a:r>
            <a:endParaRPr lang="en-US" sz="4800" dirty="0">
              <a:solidFill>
                <a:schemeClr val="bg1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686CAE-A824-496D-93FD-9DAA38918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8516" y="2076147"/>
            <a:ext cx="6043324" cy="27249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Niveau</a:t>
            </a:r>
            <a:r>
              <a:rPr lang="en-US" sz="2000" spc="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Lycée</a:t>
            </a:r>
          </a:p>
          <a:p>
            <a:pPr algn="l"/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Prérequis</a:t>
            </a:r>
            <a:r>
              <a:rPr lang="en-US" sz="2000" spc="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Règle</a:t>
            </a:r>
            <a:r>
              <a:rPr lang="en-US" sz="2000" spc="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 duet et de </a:t>
            </a:r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l’octet</a:t>
            </a:r>
            <a:r>
              <a:rPr lang="en-US" sz="2000" spc="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électron</a:t>
            </a:r>
            <a:r>
              <a:rPr lang="en-US" sz="2000" spc="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valence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Représentation</a:t>
            </a:r>
            <a:r>
              <a:rPr lang="en-US" sz="2000" spc="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moléculesInteraction</a:t>
            </a:r>
            <a:r>
              <a:rPr lang="en-US" sz="2000" spc="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coulombienne</a:t>
            </a:r>
            <a:endParaRPr lang="en-US" sz="2000" spc="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Fonctionnement</a:t>
            </a:r>
            <a:r>
              <a:rPr lang="en-US" sz="2000" spc="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d’un banc </a:t>
            </a:r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Kofler</a:t>
            </a:r>
            <a:endParaRPr lang="en-US" sz="2000" spc="5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spc="5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Conductivité</a:t>
            </a:r>
            <a:endParaRPr lang="en-US" sz="1100" spc="50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100" spc="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60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52712A-7401-42D4-8D5A-560F3C53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Comment se forment les molécules ?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AD9336D-F63A-4225-A081-1F2FAD7721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0" y="2692400"/>
            <a:ext cx="2857500" cy="3076575"/>
          </a:xfrm>
        </p:spPr>
      </p:pic>
      <p:pic>
        <p:nvPicPr>
          <p:cNvPr id="6" name="Espace réservé du contenu 4">
            <a:extLst>
              <a:ext uri="{FF2B5EF4-FFF2-40B4-BE49-F238E27FC236}">
                <a16:creationId xmlns:a16="http://schemas.microsoft.com/office/drawing/2014/main" id="{9900FB0D-10AA-4173-83BD-F53E3D2EA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470" y="2692400"/>
            <a:ext cx="2857500" cy="30765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15816A4-11D2-4A96-B978-305C39CA5E4E}"/>
              </a:ext>
            </a:extLst>
          </p:cNvPr>
          <p:cNvSpPr/>
          <p:nvPr/>
        </p:nvSpPr>
        <p:spPr>
          <a:xfrm>
            <a:off x="651509" y="2757170"/>
            <a:ext cx="2577465" cy="396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0A96EC-0079-483E-8FE2-160A200976A6}"/>
              </a:ext>
            </a:extLst>
          </p:cNvPr>
          <p:cNvSpPr/>
          <p:nvPr/>
        </p:nvSpPr>
        <p:spPr>
          <a:xfrm>
            <a:off x="2122488" y="2636520"/>
            <a:ext cx="2577465" cy="396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F23F018-2495-421E-ABBC-DF268EB3165D}"/>
              </a:ext>
            </a:extLst>
          </p:cNvPr>
          <p:cNvCxnSpPr>
            <a:cxnSpLocks/>
          </p:cNvCxnSpPr>
          <p:nvPr/>
        </p:nvCxnSpPr>
        <p:spPr>
          <a:xfrm flipV="1">
            <a:off x="4839970" y="4317997"/>
            <a:ext cx="133223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0AE90C0D-ADAF-4331-B918-6F1ED95F89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962" y="3889372"/>
            <a:ext cx="25050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17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45DCA2-6FEE-46C4-83B8-A727241D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+mn-lt"/>
              </a:rPr>
              <a:t>Longueur de liaison covalente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686B4E39-54A5-405F-B426-0CE3B535F7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225326"/>
              </p:ext>
            </p:extLst>
          </p:nvPr>
        </p:nvGraphicFramePr>
        <p:xfrm>
          <a:off x="862012" y="3058160"/>
          <a:ext cx="104917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75">
                  <a:extLst>
                    <a:ext uri="{9D8B030D-6E8A-4147-A177-3AD203B41FA5}">
                      <a16:colId xmlns:a16="http://schemas.microsoft.com/office/drawing/2014/main" val="3787751094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1290853362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6757578"/>
                    </a:ext>
                  </a:extLst>
                </a:gridCol>
                <a:gridCol w="1992630">
                  <a:extLst>
                    <a:ext uri="{9D8B030D-6E8A-4147-A177-3AD203B41FA5}">
                      <a16:colId xmlns:a16="http://schemas.microsoft.com/office/drawing/2014/main" val="805428299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12189629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Liaison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C-H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C-O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C-Br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29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Longueur de liaison (pm)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0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13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DCEB5-3306-4763-9E57-C2F7937E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Liaisons multiplies: énergies et longueur</a:t>
            </a:r>
          </a:p>
        </p:txBody>
      </p:sp>
      <p:graphicFrame>
        <p:nvGraphicFramePr>
          <p:cNvPr id="6" name="Tableau 4">
            <a:extLst>
              <a:ext uri="{FF2B5EF4-FFF2-40B4-BE49-F238E27FC236}">
                <a16:creationId xmlns:a16="http://schemas.microsoft.com/office/drawing/2014/main" id="{2F9EAA53-70AF-47F5-A306-96FA58B663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444667"/>
              </p:ext>
            </p:extLst>
          </p:nvPr>
        </p:nvGraphicFramePr>
        <p:xfrm>
          <a:off x="1643062" y="3077210"/>
          <a:ext cx="84677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75">
                  <a:extLst>
                    <a:ext uri="{9D8B030D-6E8A-4147-A177-3AD203B41FA5}">
                      <a16:colId xmlns:a16="http://schemas.microsoft.com/office/drawing/2014/main" val="3787751094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1290853362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6757578"/>
                    </a:ext>
                  </a:extLst>
                </a:gridCol>
                <a:gridCol w="1992630">
                  <a:extLst>
                    <a:ext uri="{9D8B030D-6E8A-4147-A177-3AD203B41FA5}">
                      <a16:colId xmlns:a16="http://schemas.microsoft.com/office/drawing/2014/main" val="805428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Liaison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 -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 =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 </a:t>
                      </a:r>
                      <a:r>
                        <a:rPr lang="fr-FR" b="1" dirty="0"/>
                        <a:t>≡</a:t>
                      </a:r>
                      <a:r>
                        <a:rPr lang="fr-FR" dirty="0"/>
                        <a:t>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29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Energie de liaison (kJ/mol)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359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Longueur de liaison (pm)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0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51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1BC7F-3A7A-4DEB-8589-529887C1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Température de fusion: acide maléique et fumarique</a:t>
            </a:r>
          </a:p>
        </p:txBody>
      </p:sp>
      <p:pic>
        <p:nvPicPr>
          <p:cNvPr id="4" name="Google Shape;198;p26">
            <a:extLst>
              <a:ext uri="{FF2B5EF4-FFF2-40B4-BE49-F238E27FC236}">
                <a16:creationId xmlns:a16="http://schemas.microsoft.com/office/drawing/2014/main" id="{DD4D7965-9482-4CAA-A364-FD1E9FA41BE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83525" y="2358300"/>
            <a:ext cx="6624950" cy="21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A54F1D0-B169-40C8-993F-4DB2AA9ED12D}"/>
              </a:ext>
            </a:extLst>
          </p:cNvPr>
          <p:cNvSpPr txBox="1"/>
          <p:nvPr/>
        </p:nvSpPr>
        <p:spPr>
          <a:xfrm>
            <a:off x="3152775" y="4649509"/>
            <a:ext cx="1936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/>
              <a:t>T</a:t>
            </a:r>
            <a:r>
              <a:rPr lang="fr-FR" sz="2800" baseline="-25000" dirty="0" err="1"/>
              <a:t>fus</a:t>
            </a:r>
            <a:r>
              <a:rPr lang="fr-FR" sz="2800" dirty="0"/>
              <a:t> = 131 °C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F672104-905D-4445-9F1D-AA281A9BCFE8}"/>
              </a:ext>
            </a:extLst>
          </p:cNvPr>
          <p:cNvSpPr txBox="1"/>
          <p:nvPr/>
        </p:nvSpPr>
        <p:spPr>
          <a:xfrm>
            <a:off x="7324250" y="4644092"/>
            <a:ext cx="1936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/>
              <a:t>T</a:t>
            </a:r>
            <a:r>
              <a:rPr lang="fr-FR" sz="2800" baseline="-25000" dirty="0" err="1"/>
              <a:t>fus</a:t>
            </a:r>
            <a:r>
              <a:rPr lang="fr-FR" sz="2800" dirty="0"/>
              <a:t> = 278 °C</a:t>
            </a:r>
          </a:p>
        </p:txBody>
      </p:sp>
    </p:spTree>
    <p:extLst>
      <p:ext uri="{BB962C8B-B14F-4D97-AF65-F5344CB8AC3E}">
        <p14:creationId xmlns:p14="http://schemas.microsoft.com/office/powerpoint/2010/main" val="235416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1BC7F-3A7A-4DEB-8589-529887C1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Température de fusion: acide maléique et fumarique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A54F1D0-B169-40C8-993F-4DB2AA9ED12D}"/>
              </a:ext>
            </a:extLst>
          </p:cNvPr>
          <p:cNvSpPr txBox="1"/>
          <p:nvPr/>
        </p:nvSpPr>
        <p:spPr>
          <a:xfrm>
            <a:off x="2127775" y="4644092"/>
            <a:ext cx="1936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/>
              <a:t>T</a:t>
            </a:r>
            <a:r>
              <a:rPr lang="fr-FR" sz="2800" baseline="-25000" dirty="0" err="1"/>
              <a:t>fus</a:t>
            </a:r>
            <a:r>
              <a:rPr lang="fr-FR" sz="2800" dirty="0"/>
              <a:t> = 131 °C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F672104-905D-4445-9F1D-AA281A9BCFE8}"/>
              </a:ext>
            </a:extLst>
          </p:cNvPr>
          <p:cNvSpPr txBox="1"/>
          <p:nvPr/>
        </p:nvSpPr>
        <p:spPr>
          <a:xfrm>
            <a:off x="6695600" y="4644092"/>
            <a:ext cx="1936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/>
              <a:t>T</a:t>
            </a:r>
            <a:r>
              <a:rPr lang="fr-FR" sz="2800" baseline="-25000" dirty="0" err="1"/>
              <a:t>fus</a:t>
            </a:r>
            <a:r>
              <a:rPr lang="fr-FR" sz="2800" dirty="0"/>
              <a:t> = 278 °C</a:t>
            </a:r>
          </a:p>
        </p:txBody>
      </p:sp>
      <p:pic>
        <p:nvPicPr>
          <p:cNvPr id="7" name="Google Shape;217;p28">
            <a:extLst>
              <a:ext uri="{FF2B5EF4-FFF2-40B4-BE49-F238E27FC236}">
                <a16:creationId xmlns:a16="http://schemas.microsoft.com/office/drawing/2014/main" id="{9B40F57E-1FEC-410B-A9B0-1DEEFB7319F5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127775" y="2512012"/>
            <a:ext cx="7879300" cy="1833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FC0193E-DFEF-4723-B074-EEEC7BAF6075}"/>
              </a:ext>
            </a:extLst>
          </p:cNvPr>
          <p:cNvSpPr txBox="1"/>
          <p:nvPr/>
        </p:nvSpPr>
        <p:spPr>
          <a:xfrm>
            <a:off x="1472136" y="5465417"/>
            <a:ext cx="324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 liaisons hydrogènes possibles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6F25D2-1BF4-4D83-B129-B493A1075F34}"/>
              </a:ext>
            </a:extLst>
          </p:cNvPr>
          <p:cNvSpPr txBox="1"/>
          <p:nvPr/>
        </p:nvSpPr>
        <p:spPr>
          <a:xfrm>
            <a:off x="6234636" y="5465417"/>
            <a:ext cx="324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liaisons hydrogènes possibles</a:t>
            </a:r>
          </a:p>
        </p:txBody>
      </p:sp>
    </p:spTree>
    <p:extLst>
      <p:ext uri="{BB962C8B-B14F-4D97-AF65-F5344CB8AC3E}">
        <p14:creationId xmlns:p14="http://schemas.microsoft.com/office/powerpoint/2010/main" val="87337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05482-EC1D-432F-AB75-3B2FB37C1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Réseau de liaison H: Grande conductivité de l’ion H</a:t>
            </a:r>
            <a:r>
              <a:rPr lang="fr-FR" baseline="-25000" dirty="0"/>
              <a:t>3</a:t>
            </a:r>
            <a:r>
              <a:rPr lang="fr-FR" dirty="0"/>
              <a:t>O</a:t>
            </a:r>
            <a:r>
              <a:rPr lang="fr-FR" baseline="30000" dirty="0"/>
              <a:t>+</a:t>
            </a:r>
            <a:r>
              <a:rPr lang="fr-FR" dirty="0"/>
              <a:t> </a:t>
            </a:r>
          </a:p>
        </p:txBody>
      </p:sp>
      <p:pic>
        <p:nvPicPr>
          <p:cNvPr id="5" name="Espace réservé du contenu 4" descr="Une image contenant accessoire&#10;&#10;Description générée automatiquement">
            <a:extLst>
              <a:ext uri="{FF2B5EF4-FFF2-40B4-BE49-F238E27FC236}">
                <a16:creationId xmlns:a16="http://schemas.microsoft.com/office/drawing/2014/main" id="{88ADA486-E976-485D-820F-CF968944AA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267" y="1825625"/>
            <a:ext cx="5037465" cy="4351338"/>
          </a:xfrm>
        </p:spPr>
      </p:pic>
    </p:spTree>
    <p:extLst>
      <p:ext uri="{BB962C8B-B14F-4D97-AF65-F5344CB8AC3E}">
        <p14:creationId xmlns:p14="http://schemas.microsoft.com/office/powerpoint/2010/main" val="254840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B20227DB-3541-4CD9-9432-6190E5BEC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360" y="3086729"/>
            <a:ext cx="4306570" cy="177074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4062651-EBB1-405A-91AC-A474B57E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Petits papiers crayonnés dans un mélange eau - cyclohexane</a:t>
            </a:r>
          </a:p>
        </p:txBody>
      </p:sp>
      <p:pic>
        <p:nvPicPr>
          <p:cNvPr id="14" name="Espace réservé du contenu 13">
            <a:extLst>
              <a:ext uri="{FF2B5EF4-FFF2-40B4-BE49-F238E27FC236}">
                <a16:creationId xmlns:a16="http://schemas.microsoft.com/office/drawing/2014/main" id="{E351DCE2-3FD0-4A7A-AE75-397A6E989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5120" y="1266986"/>
            <a:ext cx="2311547" cy="2045719"/>
          </a:xfr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09E8051-8A85-476A-8EE5-6B0AF80B70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080" y="3972100"/>
            <a:ext cx="3581400" cy="191008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F7C17DF-924E-4E09-A3FD-F96B0BAF72B7}"/>
              </a:ext>
            </a:extLst>
          </p:cNvPr>
          <p:cNvSpPr txBox="1"/>
          <p:nvPr/>
        </p:nvSpPr>
        <p:spPr>
          <a:xfrm>
            <a:off x="308076" y="5884180"/>
            <a:ext cx="4660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Cellulose du papier (fait des liaisons hydrogène)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32A10C5-363C-4A41-8F70-F8BAA5F57635}"/>
              </a:ext>
            </a:extLst>
          </p:cNvPr>
          <p:cNvSpPr txBox="1"/>
          <p:nvPr/>
        </p:nvSpPr>
        <p:spPr>
          <a:xfrm>
            <a:off x="8644890" y="3538281"/>
            <a:ext cx="349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Graphène du crayonnage (apolaire)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E6F04EA5-D483-4BEC-9199-0E2A32BD413F}"/>
              </a:ext>
            </a:extLst>
          </p:cNvPr>
          <p:cNvCxnSpPr>
            <a:cxnSpLocks/>
          </p:cNvCxnSpPr>
          <p:nvPr/>
        </p:nvCxnSpPr>
        <p:spPr>
          <a:xfrm flipV="1">
            <a:off x="4033520" y="3663414"/>
            <a:ext cx="2542209" cy="67490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2D9FF261-5F74-4845-A454-88EF400D63E6}"/>
              </a:ext>
            </a:extLst>
          </p:cNvPr>
          <p:cNvCxnSpPr>
            <a:cxnSpLocks/>
          </p:cNvCxnSpPr>
          <p:nvPr/>
        </p:nvCxnSpPr>
        <p:spPr>
          <a:xfrm flipH="1">
            <a:off x="6798365" y="2289845"/>
            <a:ext cx="2162755" cy="13359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50115FBF-27FF-4BF2-9B62-535B0AF72987}"/>
              </a:ext>
            </a:extLst>
          </p:cNvPr>
          <p:cNvCxnSpPr>
            <a:cxnSpLocks/>
          </p:cNvCxnSpPr>
          <p:nvPr/>
        </p:nvCxnSpPr>
        <p:spPr>
          <a:xfrm flipH="1" flipV="1">
            <a:off x="6798365" y="3764257"/>
            <a:ext cx="2998968" cy="1300608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54FCB57D-19D6-4589-8C92-FD06CA1B6418}"/>
              </a:ext>
            </a:extLst>
          </p:cNvPr>
          <p:cNvSpPr txBox="1"/>
          <p:nvPr/>
        </p:nvSpPr>
        <p:spPr>
          <a:xfrm>
            <a:off x="9868974" y="5064865"/>
            <a:ext cx="1372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B0F0"/>
                </a:solidFill>
              </a:rPr>
              <a:t>Eau (polaire)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58D842D-8FA2-45EE-B1CA-3BB6B6D2EFEB}"/>
              </a:ext>
            </a:extLst>
          </p:cNvPr>
          <p:cNvSpPr/>
          <p:nvPr/>
        </p:nvSpPr>
        <p:spPr>
          <a:xfrm>
            <a:off x="1702385" y="2462062"/>
            <a:ext cx="2205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Cyclohexane (polaire)</a:t>
            </a: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6B10304F-42A7-4FBA-AF8F-4DA21CB94508}"/>
              </a:ext>
            </a:extLst>
          </p:cNvPr>
          <p:cNvCxnSpPr>
            <a:cxnSpLocks/>
          </p:cNvCxnSpPr>
          <p:nvPr/>
        </p:nvCxnSpPr>
        <p:spPr>
          <a:xfrm>
            <a:off x="4167717" y="2676462"/>
            <a:ext cx="2408012" cy="8618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exagone 32">
            <a:extLst>
              <a:ext uri="{FF2B5EF4-FFF2-40B4-BE49-F238E27FC236}">
                <a16:creationId xmlns:a16="http://schemas.microsoft.com/office/drawing/2014/main" id="{5BC44069-0714-4289-92B9-47403DD8BBEE}"/>
              </a:ext>
            </a:extLst>
          </p:cNvPr>
          <p:cNvSpPr/>
          <p:nvPr/>
        </p:nvSpPr>
        <p:spPr>
          <a:xfrm>
            <a:off x="1092200" y="2401229"/>
            <a:ext cx="604137" cy="556591"/>
          </a:xfrm>
          <a:prstGeom prst="hexagon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6F465CE-1815-4904-98A9-D6C250B5040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789" y="5546840"/>
            <a:ext cx="927285" cy="64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1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09960-4E87-496A-BF9B-614508E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Charges délocalisées et interactions de Van der Waals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6665EB8-57F8-4CD9-9675-298B5292E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626" y="2600326"/>
            <a:ext cx="9366311" cy="192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419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185</Words>
  <Application>Microsoft Office PowerPoint</Application>
  <PresentationFormat>Grand écran</PresentationFormat>
  <Paragraphs>47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LC 01: Liaisons chimiques</vt:lpstr>
      <vt:lpstr>Comment se forment les molécules ?</vt:lpstr>
      <vt:lpstr>Longueur de liaison covalente</vt:lpstr>
      <vt:lpstr>Liaisons multiplies: énergies et longueur</vt:lpstr>
      <vt:lpstr>Température de fusion: acide maléique et fumarique</vt:lpstr>
      <vt:lpstr>Température de fusion: acide maléique et fumarique</vt:lpstr>
      <vt:lpstr>Réseau de liaison H: Grande conductivité de l’ion H3O+ </vt:lpstr>
      <vt:lpstr>Petits papiers crayonnés dans un mélange eau - cyclohexane</vt:lpstr>
      <vt:lpstr>Charges délocalisées et interactions de Van der Waals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01: Liaisons chimiques</dc:title>
  <dc:creator>Dupuy Géraud</dc:creator>
  <cp:lastModifiedBy>Armel JOUAN-POURCHET</cp:lastModifiedBy>
  <cp:revision>10</cp:revision>
  <dcterms:created xsi:type="dcterms:W3CDTF">2021-05-12T11:47:56Z</dcterms:created>
  <dcterms:modified xsi:type="dcterms:W3CDTF">2021-05-25T20:51:18Z</dcterms:modified>
</cp:coreProperties>
</file>